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89"/>
  </p:notesMasterIdLst>
  <p:sldIdLst>
    <p:sldId id="256" r:id="rId2"/>
    <p:sldId id="258" r:id="rId3"/>
    <p:sldId id="257" r:id="rId4"/>
    <p:sldId id="469" r:id="rId5"/>
    <p:sldId id="486" r:id="rId6"/>
    <p:sldId id="480" r:id="rId7"/>
    <p:sldId id="278" r:id="rId8"/>
    <p:sldId id="470" r:id="rId9"/>
    <p:sldId id="471" r:id="rId10"/>
    <p:sldId id="484" r:id="rId11"/>
    <p:sldId id="473" r:id="rId12"/>
    <p:sldId id="472" r:id="rId13"/>
    <p:sldId id="479" r:id="rId14"/>
    <p:sldId id="476" r:id="rId15"/>
    <p:sldId id="475" r:id="rId16"/>
    <p:sldId id="485" r:id="rId17"/>
    <p:sldId id="474" r:id="rId18"/>
    <p:sldId id="481" r:id="rId19"/>
    <p:sldId id="482" r:id="rId20"/>
    <p:sldId id="483" r:id="rId21"/>
    <p:sldId id="467" r:id="rId22"/>
    <p:sldId id="303" r:id="rId23"/>
    <p:sldId id="468" r:id="rId24"/>
    <p:sldId id="304" r:id="rId25"/>
    <p:sldId id="478" r:id="rId26"/>
    <p:sldId id="477" r:id="rId27"/>
    <p:sldId id="464" r:id="rId28"/>
    <p:sldId id="465" r:id="rId29"/>
    <p:sldId id="466" r:id="rId30"/>
    <p:sldId id="448" r:id="rId31"/>
    <p:sldId id="449" r:id="rId32"/>
    <p:sldId id="451" r:id="rId33"/>
    <p:sldId id="452" r:id="rId34"/>
    <p:sldId id="453" r:id="rId35"/>
    <p:sldId id="454" r:id="rId36"/>
    <p:sldId id="456" r:id="rId37"/>
    <p:sldId id="455" r:id="rId38"/>
    <p:sldId id="463" r:id="rId39"/>
    <p:sldId id="461" r:id="rId40"/>
    <p:sldId id="462" r:id="rId41"/>
    <p:sldId id="457" r:id="rId42"/>
    <p:sldId id="458" r:id="rId43"/>
    <p:sldId id="459" r:id="rId44"/>
    <p:sldId id="460" r:id="rId45"/>
    <p:sldId id="262" r:id="rId46"/>
    <p:sldId id="291" r:id="rId47"/>
    <p:sldId id="263" r:id="rId48"/>
    <p:sldId id="264" r:id="rId49"/>
    <p:sldId id="259" r:id="rId50"/>
    <p:sldId id="261" r:id="rId51"/>
    <p:sldId id="298" r:id="rId52"/>
    <p:sldId id="297" r:id="rId53"/>
    <p:sldId id="265" r:id="rId54"/>
    <p:sldId id="266" r:id="rId55"/>
    <p:sldId id="268" r:id="rId56"/>
    <p:sldId id="269" r:id="rId57"/>
    <p:sldId id="270" r:id="rId58"/>
    <p:sldId id="271" r:id="rId59"/>
    <p:sldId id="272" r:id="rId60"/>
    <p:sldId id="260" r:id="rId61"/>
    <p:sldId id="273" r:id="rId62"/>
    <p:sldId id="300" r:id="rId63"/>
    <p:sldId id="267" r:id="rId64"/>
    <p:sldId id="274" r:id="rId65"/>
    <p:sldId id="275" r:id="rId66"/>
    <p:sldId id="276" r:id="rId67"/>
    <p:sldId id="279" r:id="rId68"/>
    <p:sldId id="280" r:id="rId69"/>
    <p:sldId id="281" r:id="rId70"/>
    <p:sldId id="282" r:id="rId71"/>
    <p:sldId id="284" r:id="rId72"/>
    <p:sldId id="285" r:id="rId73"/>
    <p:sldId id="283" r:id="rId74"/>
    <p:sldId id="286" r:id="rId75"/>
    <p:sldId id="287" r:id="rId76"/>
    <p:sldId id="288" r:id="rId77"/>
    <p:sldId id="289" r:id="rId78"/>
    <p:sldId id="290" r:id="rId79"/>
    <p:sldId id="292" r:id="rId80"/>
    <p:sldId id="299" r:id="rId81"/>
    <p:sldId id="277" r:id="rId82"/>
    <p:sldId id="301" r:id="rId83"/>
    <p:sldId id="302" r:id="rId84"/>
    <p:sldId id="293" r:id="rId85"/>
    <p:sldId id="294" r:id="rId86"/>
    <p:sldId id="295" r:id="rId87"/>
    <p:sldId id="296" r:id="rId88"/>
  </p:sldIdLst>
  <p:sldSz cx="9144000" cy="5143500" type="screen16x9"/>
  <p:notesSz cx="6858000" cy="9144000"/>
  <p:embeddedFontLst>
    <p:embeddedFont>
      <p:font typeface="Barlow" panose="00000500000000000000" pitchFamily="2" charset="0"/>
      <p:regular r:id="rId90"/>
      <p:bold r:id="rId91"/>
      <p:italic r:id="rId92"/>
      <p:boldItalic r:id="rId93"/>
    </p:embeddedFont>
    <p:embeddedFont>
      <p:font typeface="Barlow Light" panose="00000400000000000000" pitchFamily="2" charset="0"/>
      <p:regular r:id="rId94"/>
      <p:bold r:id="rId95"/>
      <p:italic r:id="rId96"/>
      <p:boldItalic r:id="rId97"/>
    </p:embeddedFont>
    <p:embeddedFont>
      <p:font typeface="Barlow SemiBold" panose="00000700000000000000" pitchFamily="2" charset="0"/>
      <p:regular r:id="rId98"/>
      <p:bold r:id="rId99"/>
      <p:italic r:id="rId100"/>
      <p:boldItalic r:id="rId101"/>
    </p:embeddedFont>
    <p:embeddedFont>
      <p:font typeface="Calibri" panose="020F0502020204030204" pitchFamily="34" charset="0"/>
      <p:regular r:id="rId102"/>
      <p:bold r:id="rId103"/>
      <p:italic r:id="rId104"/>
      <p:boldItalic r:id="rId105"/>
    </p:embeddedFont>
    <p:embeddedFont>
      <p:font typeface="Montserrat" panose="00000500000000000000" pitchFamily="2" charset="0"/>
      <p:regular r:id="rId106"/>
      <p:bold r:id="rId107"/>
      <p:italic r:id="rId108"/>
      <p:boldItalic r:id="rId109"/>
    </p:embeddedFont>
    <p:embeddedFont>
      <p:font typeface="Raleway" pitchFamily="2" charset="0"/>
      <p:regular r:id="rId110"/>
      <p:bold r:id="rId111"/>
      <p:italic r:id="rId112"/>
      <p:boldItalic r:id="rId113"/>
    </p:embeddedFont>
    <p:embeddedFont>
      <p:font typeface="Raleway Thin" pitchFamily="2" charset="0"/>
      <p:regular r:id="rId114"/>
      <p:bold r:id="rId115"/>
      <p:italic r:id="rId116"/>
      <p:boldItalic r:id="rId1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duction" id="{8A5DF2FA-B4F1-48DC-8827-ADC4C3268776}">
          <p14:sldIdLst>
            <p14:sldId id="256"/>
            <p14:sldId id="258"/>
            <p14:sldId id="257"/>
            <p14:sldId id="469"/>
            <p14:sldId id="486"/>
            <p14:sldId id="480"/>
            <p14:sldId id="278"/>
          </p14:sldIdLst>
        </p14:section>
        <p14:section name="What is Programming?" id="{03BB0B6B-B101-4EB8-A837-83AEB6BBF051}">
          <p14:sldIdLst>
            <p14:sldId id="470"/>
            <p14:sldId id="471"/>
            <p14:sldId id="484"/>
            <p14:sldId id="473"/>
            <p14:sldId id="472"/>
            <p14:sldId id="479"/>
            <p14:sldId id="476"/>
            <p14:sldId id="475"/>
            <p14:sldId id="485"/>
            <p14:sldId id="474"/>
          </p14:sldIdLst>
        </p14:section>
        <p14:section name="Development Environment Setup" id="{02A4675D-0D9B-46E1-8E06-0BD043E1E884}">
          <p14:sldIdLst>
            <p14:sldId id="481"/>
            <p14:sldId id="482"/>
            <p14:sldId id="483"/>
            <p14:sldId id="467"/>
            <p14:sldId id="303"/>
            <p14:sldId id="468"/>
            <p14:sldId id="304"/>
          </p14:sldIdLst>
        </p14:section>
        <p14:section name="Basic C# Syntax" id="{1B06C48A-072C-4D60-85D3-241307F129F3}">
          <p14:sldIdLst>
            <p14:sldId id="478"/>
            <p14:sldId id="477"/>
            <p14:sldId id="464"/>
            <p14:sldId id="465"/>
            <p14:sldId id="466"/>
          </p14:sldIdLst>
        </p14:section>
        <p14:section name="What is Docker and Why Use It?" id="{18F9A8F7-78AE-471E-A937-7B9D58E139DE}">
          <p14:sldIdLst>
            <p14:sldId id="448"/>
            <p14:sldId id="449"/>
            <p14:sldId id="451"/>
            <p14:sldId id="452"/>
            <p14:sldId id="453"/>
            <p14:sldId id="454"/>
            <p14:sldId id="456"/>
            <p14:sldId id="455"/>
            <p14:sldId id="463"/>
          </p14:sldIdLst>
        </p14:section>
        <p14:section name="Get Familiar With Docker" id="{66A41A8E-7005-493D-B2EB-41AA010F0C5E}">
          <p14:sldIdLst>
            <p14:sldId id="461"/>
            <p14:sldId id="462"/>
          </p14:sldIdLst>
        </p14:section>
        <p14:section name="Docker and .NET Projects" id="{40CFE11C-0163-4A08-AAF5-BA9325ED3A02}">
          <p14:sldIdLst>
            <p14:sldId id="457"/>
            <p14:sldId id="458"/>
            <p14:sldId id="459"/>
            <p14:sldId id="460"/>
            <p14:sldId id="262"/>
            <p14:sldId id="291"/>
            <p14:sldId id="263"/>
            <p14:sldId id="264"/>
            <p14:sldId id="259"/>
            <p14:sldId id="261"/>
            <p14:sldId id="298"/>
            <p14:sldId id="297"/>
            <p14:sldId id="265"/>
            <p14:sldId id="266"/>
            <p14:sldId id="268"/>
            <p14:sldId id="269"/>
            <p14:sldId id="270"/>
            <p14:sldId id="271"/>
            <p14:sldId id="272"/>
            <p14:sldId id="260"/>
            <p14:sldId id="273"/>
            <p14:sldId id="300"/>
            <p14:sldId id="267"/>
            <p14:sldId id="274"/>
            <p14:sldId id="275"/>
            <p14:sldId id="276"/>
            <p14:sldId id="279"/>
            <p14:sldId id="280"/>
            <p14:sldId id="281"/>
            <p14:sldId id="282"/>
            <p14:sldId id="284"/>
            <p14:sldId id="285"/>
            <p14:sldId id="283"/>
            <p14:sldId id="286"/>
            <p14:sldId id="287"/>
            <p14:sldId id="288"/>
            <p14:sldId id="289"/>
            <p14:sldId id="290"/>
            <p14:sldId id="292"/>
            <p14:sldId id="299"/>
            <p14:sldId id="277"/>
            <p14:sldId id="301"/>
            <p14:sldId id="302"/>
            <p14:sldId id="293"/>
            <p14:sldId id="294"/>
            <p14:sldId id="295"/>
            <p14:sldId id="29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3AA623-D0E8-4773-99C4-16181D43B73C}" v="322" dt="2023-10-19T00:22:58.581"/>
    <p1510:client id="{E0624A9E-C3E3-4AE4-864A-4ADBD4579C13}" v="2413" dt="2023-10-19T11:53:49.634"/>
  </p1510:revLst>
</p1510:revInfo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font" Target="fonts/font28.fntdata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notesMaster" Target="notesMasters/notesMaster1.xml"/><Relationship Id="rId112" Type="http://schemas.openxmlformats.org/officeDocument/2006/relationships/font" Target="fonts/font23.fntdata"/><Relationship Id="rId16" Type="http://schemas.openxmlformats.org/officeDocument/2006/relationships/slide" Target="slides/slide15.xml"/><Relationship Id="rId107" Type="http://schemas.openxmlformats.org/officeDocument/2006/relationships/font" Target="fonts/font18.fntdata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font" Target="fonts/font13.fntdata"/><Relationship Id="rId123" Type="http://schemas.microsoft.com/office/2015/10/relationships/revisionInfo" Target="revisionInfo.xml"/><Relationship Id="rId5" Type="http://schemas.openxmlformats.org/officeDocument/2006/relationships/slide" Target="slides/slide4.xml"/><Relationship Id="rId90" Type="http://schemas.openxmlformats.org/officeDocument/2006/relationships/font" Target="fonts/font1.fntdata"/><Relationship Id="rId95" Type="http://schemas.openxmlformats.org/officeDocument/2006/relationships/font" Target="fonts/font6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font" Target="fonts/font24.fntdata"/><Relationship Id="rId118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font" Target="fonts/font14.fntdata"/><Relationship Id="rId108" Type="http://schemas.openxmlformats.org/officeDocument/2006/relationships/font" Target="fonts/font19.fntdata"/><Relationship Id="rId124" Type="http://schemas.openxmlformats.org/officeDocument/2006/relationships/customXml" Target="../customXml/item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font" Target="fonts/font2.fntdata"/><Relationship Id="rId96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font" Target="fonts/font25.fntdata"/><Relationship Id="rId119" Type="http://schemas.openxmlformats.org/officeDocument/2006/relationships/viewProps" Target="viewProps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font" Target="fonts/font20.fntdata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8.fntdata"/><Relationship Id="rId104" Type="http://schemas.openxmlformats.org/officeDocument/2006/relationships/font" Target="fonts/font15.fntdata"/><Relationship Id="rId120" Type="http://schemas.openxmlformats.org/officeDocument/2006/relationships/theme" Target="theme/theme1.xml"/><Relationship Id="rId125" Type="http://schemas.openxmlformats.org/officeDocument/2006/relationships/customXml" Target="../customXml/item2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font" Target="fonts/font21.fntdata"/><Relationship Id="rId115" Type="http://schemas.openxmlformats.org/officeDocument/2006/relationships/font" Target="fonts/font26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font" Target="fonts/font11.fntdata"/><Relationship Id="rId105" Type="http://schemas.openxmlformats.org/officeDocument/2006/relationships/font" Target="fonts/font16.fntdata"/><Relationship Id="rId126" Type="http://schemas.openxmlformats.org/officeDocument/2006/relationships/customXml" Target="../customXml/item3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4.fntdata"/><Relationship Id="rId98" Type="http://schemas.openxmlformats.org/officeDocument/2006/relationships/font" Target="fonts/font9.fntdata"/><Relationship Id="rId121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font" Target="fonts/font2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font" Target="fonts/font22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font" Target="fonts/font1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font" Target="fonts/font5.fntdata"/><Relationship Id="rId99" Type="http://schemas.openxmlformats.org/officeDocument/2006/relationships/font" Target="fonts/font10.fntdata"/><Relationship Id="rId101" Type="http://schemas.openxmlformats.org/officeDocument/2006/relationships/font" Target="fonts/font12.fntdata"/><Relationship Id="rId12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evoir Williams" userId="6a45007046124a3d" providerId="LiveId" clId="{5110B1FD-96AF-46CD-8DD4-8F5027583C46}"/>
    <pc:docChg chg="custSel modSld">
      <pc:chgData name="Trevoir Williams" userId="6a45007046124a3d" providerId="LiveId" clId="{5110B1FD-96AF-46CD-8DD4-8F5027583C46}" dt="2022-04-30T19:07:02.701" v="144"/>
      <pc:docMkLst>
        <pc:docMk/>
      </pc:docMkLst>
      <pc:sldChg chg="modSp mod">
        <pc:chgData name="Trevoir Williams" userId="6a45007046124a3d" providerId="LiveId" clId="{5110B1FD-96AF-46CD-8DD4-8F5027583C46}" dt="2022-04-30T18:55:19.692" v="0"/>
        <pc:sldMkLst>
          <pc:docMk/>
          <pc:sldMk cId="0" sldId="256"/>
        </pc:sldMkLst>
        <pc:spChg chg="mod">
          <ac:chgData name="Trevoir Williams" userId="6a45007046124a3d" providerId="LiveId" clId="{5110B1FD-96AF-46CD-8DD4-8F5027583C46}" dt="2022-04-30T18:55:19.692" v="0"/>
          <ac:spMkLst>
            <pc:docMk/>
            <pc:sldMk cId="0" sldId="256"/>
            <ac:spMk id="338" creationId="{00000000-0000-0000-0000-000000000000}"/>
          </ac:spMkLst>
        </pc:spChg>
      </pc:sldChg>
      <pc:sldChg chg="modSp mod">
        <pc:chgData name="Trevoir Williams" userId="6a45007046124a3d" providerId="LiveId" clId="{5110B1FD-96AF-46CD-8DD4-8F5027583C46}" dt="2022-04-30T19:07:02.701" v="144"/>
        <pc:sldMkLst>
          <pc:docMk/>
          <pc:sldMk cId="0" sldId="257"/>
        </pc:sldMkLst>
        <pc:spChg chg="mod">
          <ac:chgData name="Trevoir Williams" userId="6a45007046124a3d" providerId="LiveId" clId="{5110B1FD-96AF-46CD-8DD4-8F5027583C46}" dt="2022-04-30T19:03:51.111" v="134" actId="20577"/>
          <ac:spMkLst>
            <pc:docMk/>
            <pc:sldMk cId="0" sldId="257"/>
            <ac:spMk id="33" creationId="{AEDA9E79-FABD-42CA-B113-567AD4DA765A}"/>
          </ac:spMkLst>
        </pc:spChg>
        <pc:spChg chg="mod">
          <ac:chgData name="Trevoir Williams" userId="6a45007046124a3d" providerId="LiveId" clId="{5110B1FD-96AF-46CD-8DD4-8F5027583C46}" dt="2022-04-30T19:07:02.701" v="144"/>
          <ac:spMkLst>
            <pc:docMk/>
            <pc:sldMk cId="0" sldId="257"/>
            <ac:spMk id="344" creationId="{00000000-0000-0000-0000-000000000000}"/>
          </ac:spMkLst>
        </pc:spChg>
      </pc:sldChg>
    </pc:docChg>
  </pc:docChgLst>
  <pc:docChgLst>
    <pc:chgData name="Trevoir Williams" userId="6a45007046124a3d" providerId="LiveId" clId="{E699C42F-8832-4D01-A339-A27CCCABBC52}"/>
    <pc:docChg chg="undo redo custSel addSld modSld sldOrd addSection modSection">
      <pc:chgData name="Trevoir Williams" userId="6a45007046124a3d" providerId="LiveId" clId="{E699C42F-8832-4D01-A339-A27CCCABBC52}" dt="2023-10-11T01:32:13.697" v="1205" actId="20577"/>
      <pc:docMkLst>
        <pc:docMk/>
      </pc:docMkLst>
      <pc:sldChg chg="modSp mod">
        <pc:chgData name="Trevoir Williams" userId="6a45007046124a3d" providerId="LiveId" clId="{E699C42F-8832-4D01-A339-A27CCCABBC52}" dt="2023-10-10T23:38:54.349" v="4"/>
        <pc:sldMkLst>
          <pc:docMk/>
          <pc:sldMk cId="0" sldId="256"/>
        </pc:sldMkLst>
        <pc:spChg chg="mod">
          <ac:chgData name="Trevoir Williams" userId="6a45007046124a3d" providerId="LiveId" clId="{E699C42F-8832-4D01-A339-A27CCCABBC52}" dt="2023-10-10T23:38:54.349" v="4"/>
          <ac:spMkLst>
            <pc:docMk/>
            <pc:sldMk cId="0" sldId="256"/>
            <ac:spMk id="338" creationId="{00000000-0000-0000-0000-000000000000}"/>
          </ac:spMkLst>
        </pc:spChg>
      </pc:sldChg>
      <pc:sldChg chg="modSp mod">
        <pc:chgData name="Trevoir Williams" userId="6a45007046124a3d" providerId="LiveId" clId="{E699C42F-8832-4D01-A339-A27CCCABBC52}" dt="2023-10-11T00:13:24.721" v="46" actId="20577"/>
        <pc:sldMkLst>
          <pc:docMk/>
          <pc:sldMk cId="0" sldId="257"/>
        </pc:sldMkLst>
        <pc:spChg chg="mod">
          <ac:chgData name="Trevoir Williams" userId="6a45007046124a3d" providerId="LiveId" clId="{E699C42F-8832-4D01-A339-A27CCCABBC52}" dt="2023-10-11T00:13:24.721" v="46" actId="20577"/>
          <ac:spMkLst>
            <pc:docMk/>
            <pc:sldMk cId="0" sldId="257"/>
            <ac:spMk id="33" creationId="{AEDA9E79-FABD-42CA-B113-567AD4DA765A}"/>
          </ac:spMkLst>
        </pc:spChg>
      </pc:sldChg>
      <pc:sldChg chg="ord">
        <pc:chgData name="Trevoir Williams" userId="6a45007046124a3d" providerId="LiveId" clId="{E699C42F-8832-4D01-A339-A27CCCABBC52}" dt="2023-10-11T01:23:29.502" v="783"/>
        <pc:sldMkLst>
          <pc:docMk/>
          <pc:sldMk cId="0" sldId="262"/>
        </pc:sldMkLst>
      </pc:sldChg>
      <pc:sldChg chg="modSp add mod">
        <pc:chgData name="Trevoir Williams" userId="6a45007046124a3d" providerId="LiveId" clId="{E699C42F-8832-4D01-A339-A27CCCABBC52}" dt="2023-10-11T01:10:30.292" v="778" actId="6549"/>
        <pc:sldMkLst>
          <pc:docMk/>
          <pc:sldMk cId="1474166696" sldId="448"/>
        </pc:sldMkLst>
        <pc:spChg chg="mod">
          <ac:chgData name="Trevoir Williams" userId="6a45007046124a3d" providerId="LiveId" clId="{E699C42F-8832-4D01-A339-A27CCCABBC52}" dt="2023-10-11T01:10:30.292" v="778" actId="6549"/>
          <ac:spMkLst>
            <pc:docMk/>
            <pc:sldMk cId="1474166696" sldId="448"/>
            <ac:spMk id="338" creationId="{00000000-0000-0000-0000-000000000000}"/>
          </ac:spMkLst>
        </pc:spChg>
      </pc:sldChg>
      <pc:sldChg chg="modSp add modAnim">
        <pc:chgData name="Trevoir Williams" userId="6a45007046124a3d" providerId="LiveId" clId="{E699C42F-8832-4D01-A339-A27CCCABBC52}" dt="2023-10-11T01:24:59.211" v="829" actId="20577"/>
        <pc:sldMkLst>
          <pc:docMk/>
          <pc:sldMk cId="1216574117" sldId="449"/>
        </pc:sldMkLst>
        <pc:spChg chg="mod">
          <ac:chgData name="Trevoir Williams" userId="6a45007046124a3d" providerId="LiveId" clId="{E699C42F-8832-4D01-A339-A27CCCABBC52}" dt="2023-10-11T01:24:59.211" v="829" actId="20577"/>
          <ac:spMkLst>
            <pc:docMk/>
            <pc:sldMk cId="1216574117" sldId="449"/>
            <ac:spMk id="595" creationId="{00000000-0000-0000-0000-000000000000}"/>
          </ac:spMkLst>
        </pc:spChg>
      </pc:sldChg>
      <pc:sldChg chg="add">
        <pc:chgData name="Trevoir Williams" userId="6a45007046124a3d" providerId="LiveId" clId="{E699C42F-8832-4D01-A339-A27CCCABBC52}" dt="2023-10-11T00:27:55.387" v="47"/>
        <pc:sldMkLst>
          <pc:docMk/>
          <pc:sldMk cId="2157067491" sldId="451"/>
        </pc:sldMkLst>
      </pc:sldChg>
      <pc:sldChg chg="modSp add modAnim">
        <pc:chgData name="Trevoir Williams" userId="6a45007046124a3d" providerId="LiveId" clId="{E699C42F-8832-4D01-A339-A27CCCABBC52}" dt="2023-10-11T00:29:55.031" v="147" actId="20577"/>
        <pc:sldMkLst>
          <pc:docMk/>
          <pc:sldMk cId="4292180989" sldId="452"/>
        </pc:sldMkLst>
        <pc:spChg chg="mod">
          <ac:chgData name="Trevoir Williams" userId="6a45007046124a3d" providerId="LiveId" clId="{E699C42F-8832-4D01-A339-A27CCCABBC52}" dt="2023-10-11T00:29:55.031" v="147" actId="20577"/>
          <ac:spMkLst>
            <pc:docMk/>
            <pc:sldMk cId="4292180989" sldId="452"/>
            <ac:spMk id="595" creationId="{00000000-0000-0000-0000-000000000000}"/>
          </ac:spMkLst>
        </pc:spChg>
      </pc:sldChg>
      <pc:sldChg chg="add">
        <pc:chgData name="Trevoir Williams" userId="6a45007046124a3d" providerId="LiveId" clId="{E699C42F-8832-4D01-A339-A27CCCABBC52}" dt="2023-10-11T00:27:55.387" v="47"/>
        <pc:sldMkLst>
          <pc:docMk/>
          <pc:sldMk cId="3780785675" sldId="453"/>
        </pc:sldMkLst>
      </pc:sldChg>
      <pc:sldChg chg="add">
        <pc:chgData name="Trevoir Williams" userId="6a45007046124a3d" providerId="LiveId" clId="{E699C42F-8832-4D01-A339-A27CCCABBC52}" dt="2023-10-11T00:27:55.387" v="47"/>
        <pc:sldMkLst>
          <pc:docMk/>
          <pc:sldMk cId="2163760494" sldId="454"/>
        </pc:sldMkLst>
      </pc:sldChg>
      <pc:sldChg chg="modSp add mod">
        <pc:chgData name="Trevoir Williams" userId="6a45007046124a3d" providerId="LiveId" clId="{E699C42F-8832-4D01-A339-A27CCCABBC52}" dt="2023-10-11T00:30:24.949" v="170" actId="20577"/>
        <pc:sldMkLst>
          <pc:docMk/>
          <pc:sldMk cId="2055297094" sldId="455"/>
        </pc:sldMkLst>
        <pc:spChg chg="mod">
          <ac:chgData name="Trevoir Williams" userId="6a45007046124a3d" providerId="LiveId" clId="{E699C42F-8832-4D01-A339-A27CCCABBC52}" dt="2023-10-11T00:30:24.949" v="170" actId="20577"/>
          <ac:spMkLst>
            <pc:docMk/>
            <pc:sldMk cId="2055297094" sldId="455"/>
            <ac:spMk id="594" creationId="{00000000-0000-0000-0000-000000000000}"/>
          </ac:spMkLst>
        </pc:spChg>
      </pc:sldChg>
      <pc:sldChg chg="addSp delSp modSp add mod modAnim">
        <pc:chgData name="Trevoir Williams" userId="6a45007046124a3d" providerId="LiveId" clId="{E699C42F-8832-4D01-A339-A27CCCABBC52}" dt="2023-10-11T00:39:19.436" v="761" actId="1076"/>
        <pc:sldMkLst>
          <pc:docMk/>
          <pc:sldMk cId="2369913499" sldId="456"/>
        </pc:sldMkLst>
        <pc:spChg chg="add mod">
          <ac:chgData name="Trevoir Williams" userId="6a45007046124a3d" providerId="LiveId" clId="{E699C42F-8832-4D01-A339-A27CCCABBC52}" dt="2023-10-11T00:39:19.436" v="761" actId="1076"/>
          <ac:spMkLst>
            <pc:docMk/>
            <pc:sldMk cId="2369913499" sldId="456"/>
            <ac:spMk id="2" creationId="{849BC660-691F-6D70-EAE1-7D6BAEF9D7A8}"/>
          </ac:spMkLst>
        </pc:spChg>
        <pc:spChg chg="mod">
          <ac:chgData name="Trevoir Williams" userId="6a45007046124a3d" providerId="LiveId" clId="{E699C42F-8832-4D01-A339-A27CCCABBC52}" dt="2023-10-11T00:31:16.488" v="173" actId="14100"/>
          <ac:spMkLst>
            <pc:docMk/>
            <pc:sldMk cId="2369913499" sldId="456"/>
            <ac:spMk id="2333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0:32:57.258" v="276" actId="20577"/>
          <ac:spMkLst>
            <pc:docMk/>
            <pc:sldMk cId="2369913499" sldId="456"/>
            <ac:spMk id="2335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0:35:25.980" v="563" actId="20577"/>
          <ac:spMkLst>
            <pc:docMk/>
            <pc:sldMk cId="2369913499" sldId="456"/>
            <ac:spMk id="2336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0:35:20.915" v="554" actId="20577"/>
          <ac:spMkLst>
            <pc:docMk/>
            <pc:sldMk cId="2369913499" sldId="456"/>
            <ac:spMk id="2337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0:38:28.606" v="749" actId="20577"/>
          <ac:spMkLst>
            <pc:docMk/>
            <pc:sldMk cId="2369913499" sldId="456"/>
            <ac:spMk id="2338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0:38:59.560" v="757" actId="20577"/>
          <ac:spMkLst>
            <pc:docMk/>
            <pc:sldMk cId="2369913499" sldId="456"/>
            <ac:spMk id="2343" creationId="{00000000-0000-0000-0000-000000000000}"/>
          </ac:spMkLst>
        </pc:spChg>
        <pc:spChg chg="del mod">
          <ac:chgData name="Trevoir Williams" userId="6a45007046124a3d" providerId="LiveId" clId="{E699C42F-8832-4D01-A339-A27CCCABBC52}" dt="2023-10-11T00:39:10.559" v="759" actId="478"/>
          <ac:spMkLst>
            <pc:docMk/>
            <pc:sldMk cId="2369913499" sldId="456"/>
            <ac:spMk id="2344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0:38:48.631" v="754" actId="20577"/>
          <ac:spMkLst>
            <pc:docMk/>
            <pc:sldMk cId="2369913499" sldId="456"/>
            <ac:spMk id="2345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0:38:54.313" v="756" actId="20577"/>
          <ac:spMkLst>
            <pc:docMk/>
            <pc:sldMk cId="2369913499" sldId="456"/>
            <ac:spMk id="2346" creationId="{00000000-0000-0000-0000-000000000000}"/>
          </ac:spMkLst>
        </pc:spChg>
      </pc:sldChg>
      <pc:sldChg chg="addSp delSp modSp add mod">
        <pc:chgData name="Trevoir Williams" userId="6a45007046124a3d" providerId="LiveId" clId="{E699C42F-8832-4D01-A339-A27CCCABBC52}" dt="2023-10-11T01:23:45.921" v="792" actId="20577"/>
        <pc:sldMkLst>
          <pc:docMk/>
          <pc:sldMk cId="3104424983" sldId="457"/>
        </pc:sldMkLst>
        <pc:spChg chg="add">
          <ac:chgData name="Trevoir Williams" userId="6a45007046124a3d" providerId="LiveId" clId="{E699C42F-8832-4D01-A339-A27CCCABBC52}" dt="2023-10-11T01:23:37.293" v="784"/>
          <ac:spMkLst>
            <pc:docMk/>
            <pc:sldMk cId="3104424983" sldId="457"/>
            <ac:spMk id="4" creationId="{BFE40042-D032-2226-6A34-C93483E6C1A2}"/>
          </ac:spMkLst>
        </pc:spChg>
        <pc:spChg chg="add del mod">
          <ac:chgData name="Trevoir Williams" userId="6a45007046124a3d" providerId="LiveId" clId="{E699C42F-8832-4D01-A339-A27CCCABBC52}" dt="2023-10-11T01:23:44.172" v="789"/>
          <ac:spMkLst>
            <pc:docMk/>
            <pc:sldMk cId="3104424983" sldId="457"/>
            <ac:spMk id="5" creationId="{B0DD7016-BAD1-4EB8-D4AF-934E0510153C}"/>
          </ac:spMkLst>
        </pc:spChg>
        <pc:spChg chg="add del mod">
          <ac:chgData name="Trevoir Williams" userId="6a45007046124a3d" providerId="LiveId" clId="{E699C42F-8832-4D01-A339-A27CCCABBC52}" dt="2023-10-11T01:23:45.921" v="792" actId="20577"/>
          <ac:spMkLst>
            <pc:docMk/>
            <pc:sldMk cId="3104424983" sldId="457"/>
            <ac:spMk id="338" creationId="{00000000-0000-0000-0000-000000000000}"/>
          </ac:spMkLst>
        </pc:spChg>
      </pc:sldChg>
      <pc:sldChg chg="modSp add modAnim">
        <pc:chgData name="Trevoir Williams" userId="6a45007046124a3d" providerId="LiveId" clId="{E699C42F-8832-4D01-A339-A27CCCABBC52}" dt="2023-10-11T01:24:15.698" v="810" actId="20577"/>
        <pc:sldMkLst>
          <pc:docMk/>
          <pc:sldMk cId="731510200" sldId="458"/>
        </pc:sldMkLst>
        <pc:spChg chg="mod">
          <ac:chgData name="Trevoir Williams" userId="6a45007046124a3d" providerId="LiveId" clId="{E699C42F-8832-4D01-A339-A27CCCABBC52}" dt="2023-10-11T01:24:15.698" v="810" actId="20577"/>
          <ac:spMkLst>
            <pc:docMk/>
            <pc:sldMk cId="731510200" sldId="458"/>
            <ac:spMk id="595" creationId="{00000000-0000-0000-0000-000000000000}"/>
          </ac:spMkLst>
        </pc:spChg>
      </pc:sldChg>
      <pc:sldChg chg="add">
        <pc:chgData name="Trevoir Williams" userId="6a45007046124a3d" providerId="LiveId" clId="{E699C42F-8832-4D01-A339-A27CCCABBC52}" dt="2023-10-11T01:23:23.998" v="781"/>
        <pc:sldMkLst>
          <pc:docMk/>
          <pc:sldMk cId="3316669100" sldId="459"/>
        </pc:sldMkLst>
      </pc:sldChg>
      <pc:sldChg chg="add">
        <pc:chgData name="Trevoir Williams" userId="6a45007046124a3d" providerId="LiveId" clId="{E699C42F-8832-4D01-A339-A27CCCABBC52}" dt="2023-10-11T01:23:23.998" v="781"/>
        <pc:sldMkLst>
          <pc:docMk/>
          <pc:sldMk cId="2975400863" sldId="460"/>
        </pc:sldMkLst>
      </pc:sldChg>
      <pc:sldChg chg="addSp delSp modSp add mod ord">
        <pc:chgData name="Trevoir Williams" userId="6a45007046124a3d" providerId="LiveId" clId="{E699C42F-8832-4D01-A339-A27CCCABBC52}" dt="2023-10-11T01:24:45.687" v="821" actId="20577"/>
        <pc:sldMkLst>
          <pc:docMk/>
          <pc:sldMk cId="322188500" sldId="461"/>
        </pc:sldMkLst>
        <pc:spChg chg="add del mod">
          <ac:chgData name="Trevoir Williams" userId="6a45007046124a3d" providerId="LiveId" clId="{E699C42F-8832-4D01-A339-A27CCCABBC52}" dt="2023-10-11T01:24:44.757" v="818"/>
          <ac:spMkLst>
            <pc:docMk/>
            <pc:sldMk cId="322188500" sldId="461"/>
            <ac:spMk id="5" creationId="{588B8F04-67AA-F3D0-A04F-72510DF42853}"/>
          </ac:spMkLst>
        </pc:spChg>
        <pc:spChg chg="add del mod">
          <ac:chgData name="Trevoir Williams" userId="6a45007046124a3d" providerId="LiveId" clId="{E699C42F-8832-4D01-A339-A27CCCABBC52}" dt="2023-10-11T01:24:45.687" v="821" actId="20577"/>
          <ac:spMkLst>
            <pc:docMk/>
            <pc:sldMk cId="322188500" sldId="461"/>
            <ac:spMk id="338" creationId="{00000000-0000-0000-0000-000000000000}"/>
          </ac:spMkLst>
        </pc:spChg>
      </pc:sldChg>
      <pc:sldChg chg="modSp add ord">
        <pc:chgData name="Trevoir Williams" userId="6a45007046124a3d" providerId="LiveId" clId="{E699C42F-8832-4D01-A339-A27CCCABBC52}" dt="2023-10-11T01:24:53.774" v="828" actId="20577"/>
        <pc:sldMkLst>
          <pc:docMk/>
          <pc:sldMk cId="4035542768" sldId="462"/>
        </pc:sldMkLst>
        <pc:spChg chg="mod">
          <ac:chgData name="Trevoir Williams" userId="6a45007046124a3d" providerId="LiveId" clId="{E699C42F-8832-4D01-A339-A27CCCABBC52}" dt="2023-10-11T01:24:53.774" v="828" actId="20577"/>
          <ac:spMkLst>
            <pc:docMk/>
            <pc:sldMk cId="4035542768" sldId="462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E699C42F-8832-4D01-A339-A27CCCABBC52}" dt="2023-10-11T01:25:43.946" v="930" actId="20577"/>
        <pc:sldMkLst>
          <pc:docMk/>
          <pc:sldMk cId="868565341" sldId="463"/>
        </pc:sldMkLst>
        <pc:spChg chg="mod">
          <ac:chgData name="Trevoir Williams" userId="6a45007046124a3d" providerId="LiveId" clId="{E699C42F-8832-4D01-A339-A27CCCABBC52}" dt="2023-10-11T01:25:09.391" v="836" actId="20577"/>
          <ac:spMkLst>
            <pc:docMk/>
            <pc:sldMk cId="868565341" sldId="463"/>
            <ac:spMk id="594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1:25:43.946" v="930" actId="20577"/>
          <ac:spMkLst>
            <pc:docMk/>
            <pc:sldMk cId="868565341" sldId="463"/>
            <ac:spMk id="595" creationId="{00000000-0000-0000-0000-000000000000}"/>
          </ac:spMkLst>
        </pc:spChg>
      </pc:sldChg>
      <pc:sldChg chg="modSp add mod">
        <pc:chgData name="Trevoir Williams" userId="6a45007046124a3d" providerId="LiveId" clId="{E699C42F-8832-4D01-A339-A27CCCABBC52}" dt="2023-10-11T01:26:52.832" v="956" actId="20577"/>
        <pc:sldMkLst>
          <pc:docMk/>
          <pc:sldMk cId="3804662884" sldId="464"/>
        </pc:sldMkLst>
        <pc:spChg chg="mod">
          <ac:chgData name="Trevoir Williams" userId="6a45007046124a3d" providerId="LiveId" clId="{E699C42F-8832-4D01-A339-A27CCCABBC52}" dt="2023-10-11T01:26:52.832" v="956" actId="20577"/>
          <ac:spMkLst>
            <pc:docMk/>
            <pc:sldMk cId="3804662884" sldId="464"/>
            <ac:spMk id="338" creationId="{00000000-0000-0000-0000-000000000000}"/>
          </ac:spMkLst>
        </pc:spChg>
      </pc:sldChg>
      <pc:sldChg chg="addSp delSp modSp add mod modAnim">
        <pc:chgData name="Trevoir Williams" userId="6a45007046124a3d" providerId="LiveId" clId="{E699C42F-8832-4D01-A339-A27CCCABBC52}" dt="2023-10-11T01:32:09.147" v="1204" actId="20577"/>
        <pc:sldMkLst>
          <pc:docMk/>
          <pc:sldMk cId="314182292" sldId="465"/>
        </pc:sldMkLst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4" creationId="{4FFCF48B-92F3-D88E-F9A1-09C24411A794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" creationId="{3F091D7B-D307-9D0C-98D9-BF3B0FD0CACD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" creationId="{F63F798B-2C53-77BC-1B8B-BBDD26783B0B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7" creationId="{7619247A-F38D-952D-EBE9-3E1BB5F9F0F5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8" creationId="{A88FD916-1849-83D5-5312-7AA2A13473A1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9" creationId="{2D298AFA-E6D1-BDBC-18FC-5E8BC6D3952E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10" creationId="{4E586AB4-198E-E16D-A313-9159F24A1DBD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11" creationId="{DB52489E-DB7F-1709-EA2A-80C0890D873B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12" creationId="{0D8C1E15-A035-0B88-1C36-FE5E1E7E7D67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13" creationId="{B09821FE-1715-B11A-0AB7-A92BDB43C686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14" creationId="{C010F280-80A8-D47E-2603-33C50F5E0F2C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15" creationId="{0945DD83-0110-6AA8-0C1C-CB3E367699C9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16" creationId="{11D0E172-50B7-54F0-9A74-D68D09C1F29C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17" creationId="{39CA41AB-E905-5D30-2722-26BC4A9BF481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18" creationId="{AC4A5F66-A08A-3218-D7AA-FA6F116AE7B5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19" creationId="{36E25D9E-F02F-7E38-5C20-DBCE398E75DD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20" creationId="{0441E982-9776-C0B1-B887-A3897268B77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21" creationId="{7E9E88E1-A49F-8598-B796-DC7E28241EC5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22" creationId="{12D1C793-4262-6966-272E-F44F6B4AA8D6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23" creationId="{DE630A4B-050F-1A91-01FA-BA46447C9B1B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24" creationId="{E57B92F0-E84B-5430-7DEB-19626ADFDB67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25" creationId="{F864D01F-B99B-E60F-AE5F-31D6D617C0AC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27" creationId="{AF55C108-012B-ACED-9496-82820538F17F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28" creationId="{47750979-AE25-E8F5-D605-2FB28460A889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29" creationId="{C9043CDE-644C-050C-590C-ABE04DAEDC8B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30" creationId="{B3C66915-E58E-407C-F0DE-52E30BE2B001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31" creationId="{7D6702B4-8B2A-F0FD-6CF6-6669D91DA7EF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32" creationId="{104ADCD3-402C-1E11-B73B-DC5862A9809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33" creationId="{6CA00205-6CD6-2123-0AF1-51293977E096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34" creationId="{FC3C84C9-A3EA-8FC6-24D3-09CA994145A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35" creationId="{3C2D72E4-35CC-2F07-3224-BA8092578CB9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36" creationId="{94F5D6CE-8464-8F3F-E394-D3DECEDE05B1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37" creationId="{602D3657-3A0B-F246-E9AD-A9C1C74C8369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38" creationId="{4A7284A3-92C2-A56F-2049-A8726EA98610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39" creationId="{B5488915-CE89-49F0-C597-25FBF4154D5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40" creationId="{1A681A4C-E709-7FFB-D697-E142B5361270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41" creationId="{A0FDB57E-8780-935B-3192-691FDBD9C40F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42" creationId="{C38E7312-9DF4-4A1C-2E1F-D3FC10ABF514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43" creationId="{78BA52F5-C1B5-E5D4-7C7F-8430CFE8845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44" creationId="{B8783DBD-843B-2C42-0D85-27C1D7A386D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45" creationId="{23E75C28-957F-D1AD-2B1C-88544777D35D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46" creationId="{E23C5B70-E4D1-6122-9856-67A7F093643E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47" creationId="{71D01BFF-A798-61A9-FC4C-DA1764D12CF3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48" creationId="{5BDD133A-95F3-FEBA-97FD-8E3EBECC9EC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49" creationId="{C91813A8-1EE0-DDD9-2BD5-3E90945B8BB3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0" creationId="{1C071AC3-F9C4-BE4F-4643-68365911B36C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1" creationId="{7D99973D-A2DF-9D92-3FDF-B8FC9D8D9ECF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2" creationId="{D9710F52-6768-B2D9-C78B-D1CE78EB892F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3" creationId="{31C5537A-DD1B-379F-33EE-CDEA3E746C6C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4" creationId="{0E7A7F95-5116-BE95-3C1D-46CB0EA9B85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5" creationId="{EBBDCB97-724B-D9E9-B090-E641B1ECF6FD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7" creationId="{8D225802-EAB4-4925-FC79-E02001688271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8" creationId="{F2F56AB1-7B06-1D73-675F-503E0A097A06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9" creationId="{15F9A8B5-F24D-2321-681E-3BEA94B274D4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0" creationId="{E2E8F670-7828-1220-BAA0-A0DFD6B21D14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1" creationId="{ECDE3FFD-DBAC-5300-C761-7EC12CD01E54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77" creationId="{1EA8EE6C-4778-4462-76ED-DE52008C0188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78" creationId="{787C3F03-9927-458B-61C4-FBD55C924BA7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79" creationId="{E0702664-2A4E-A422-EB86-79DA066B87A1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80" creationId="{B033183F-FA2C-98FE-E227-0EE181184941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81" creationId="{D9793C91-B3B0-3EDA-F22A-6E0762A1A323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82" creationId="{28FC1E45-9735-8A17-2B59-1D2CE5913BAD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83" creationId="{B39E33DF-90EC-D344-DFEF-89E29CDCBE3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84" creationId="{8D2F5E7D-0C7B-5A9A-B089-D4E909EB6B70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85" creationId="{F3271E5A-856A-3CAF-CDFB-B5E9ADBEC0E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86" creationId="{0509AD49-FA74-CEC9-E761-E59308C4899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87" creationId="{F219CA9A-4B50-0A01-C72B-91679ADEC699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89" creationId="{3B908257-30FD-3D96-DC60-B4F26DE0922C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90" creationId="{611D86C9-D7B2-AB5D-60A0-1499A4F09FA6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91" creationId="{F66D0B22-389B-31CF-36EC-C2F9BC0CDD0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92" creationId="{51AA7325-CD4B-252F-E52D-7F5F41142195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93" creationId="{FB7397C4-7100-67D5-A38C-14B6EA477656}"/>
          </ac:spMkLst>
        </pc:spChg>
        <pc:spChg chg="mod">
          <ac:chgData name="Trevoir Williams" userId="6a45007046124a3d" providerId="LiveId" clId="{E699C42F-8832-4D01-A339-A27CCCABBC52}" dt="2023-10-11T01:27:14.678" v="989" actId="20577"/>
          <ac:spMkLst>
            <pc:docMk/>
            <pc:sldMk cId="314182292" sldId="465"/>
            <ac:spMk id="594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1:32:09.147" v="1204" actId="20577"/>
          <ac:spMkLst>
            <pc:docMk/>
            <pc:sldMk cId="314182292" sldId="465"/>
            <ac:spMk id="595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97" creationId="{156EA495-8E37-EE64-9B2D-23B720923BD7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98" creationId="{CB20EC6F-E76A-AA60-0053-C100E8079E88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599" creationId="{CDE7B966-9BDD-A95F-8C2A-7D5F8C51870B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00" creationId="{966AE480-B59F-9396-06E4-74098D0BB96B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01" creationId="{51CC9F5F-BF31-1605-337F-9018F245BE7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02" creationId="{DD92005A-3B37-F974-758C-7DB187D03F9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03" creationId="{B4F7A286-78D9-4BC1-A573-5BEBA3A6EF77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04" creationId="{E73FF50E-B014-3DFD-294F-8E4BEAC83457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05" creationId="{8B105639-288B-F2D1-AFEC-B0FEFD581031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06" creationId="{B49B7DB2-8590-4238-6747-ACDDD22E2EF0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07" creationId="{4172159D-EEBB-E45D-3026-4FB9AB5C5A7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08" creationId="{D521E723-4C5E-9CE8-241A-545C4DB0FCC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09" creationId="{547AB4D2-75EE-6AF4-8FB0-F5FC6680A19F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10" creationId="{D1023FBF-FB91-BEC5-3A1A-D65AE913E3F9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11" creationId="{230F032D-B86E-197C-1AF9-BC1A16513CBC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12" creationId="{1820BE62-DB63-4DCE-2302-3B1030A315FB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13" creationId="{BE5993EE-E134-1AA5-E155-EAD3521BAD8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14" creationId="{ABF22916-6E02-E993-6A5C-859C89B0CF0C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15" creationId="{C099BB16-0A30-5D4D-844C-D1F6021232DC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16" creationId="{CC24DA68-3E98-184D-9847-A92DD474F526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17" creationId="{F6FE404A-8198-FAF6-575A-A0BDAB0493A0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18" creationId="{94691410-5737-91B2-1B8D-ADBFECC78AFE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19" creationId="{DBD63EEB-03B3-CEAF-9CBA-3BAFFB3507B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20" creationId="{40DF1859-CAFC-4E71-9A89-2449B3E26F73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21" creationId="{70792928-0018-2A08-FEDF-BAB10DA26F58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22" creationId="{6CF59B8D-9871-9ACA-F233-60765DD4CC46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23" creationId="{4222D6A2-1F02-415C-3F39-BC29012E7CB4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24" creationId="{173D17AF-ECE0-6B45-99DF-3C3D2AC64D9D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25" creationId="{A76FCA3D-42EE-D806-9084-5FE3CDCCB80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26" creationId="{B54C283A-7D50-6A79-1BE8-ECD6F0D4134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27" creationId="{73C1CCD2-D8CF-25FB-6E9B-9B5D1CFCD5EE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28" creationId="{47029F5C-E9BD-7065-7048-1F5B6115943C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29" creationId="{DCD08F05-279C-6C31-D8C0-AACE266F33E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30" creationId="{A3D859ED-7715-BCA5-F3B1-67901A7D9627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31" creationId="{7DDA4607-6933-D5F9-20CD-E01AEADD4ACC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32" creationId="{C1D99684-D835-54A2-B5AF-E49C692A9F46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33" creationId="{1A81F177-72BA-8FC9-D98A-9FEB20F63F6E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34" creationId="{C594CA3A-EE76-1BDA-B916-2F827F15BA51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35" creationId="{7D32FFCF-DD09-589E-0432-FB63B7F4215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36" creationId="{BAF377B9-92D2-4A22-6DFE-8912FF85EB6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37" creationId="{354A37BA-AD88-9803-182E-869FE54A6C3F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38" creationId="{901FBCDB-7630-E563-B3C5-2EA25221528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39" creationId="{800DE444-9AB8-B323-0566-1C9BD8D2A717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40" creationId="{29936CC5-433B-F908-29CC-F1985AC13299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41" creationId="{DAC990FC-CAFE-E5E2-F554-7C63F9896807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42" creationId="{AD9BBD27-9F30-C2A3-96B0-EACA40089C24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43" creationId="{18F4557F-86BC-0A9B-14EF-587262D3BF64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44" creationId="{C5925D36-2785-CA09-05FF-B6B8F75FDF59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45" creationId="{0D08B4B7-0775-D21C-1029-DE60E9B101C7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46" creationId="{840C1A9A-DF88-B240-5CA1-6F4EA058FA10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47" creationId="{D7B64CFA-415D-5024-F897-280B4CC73D76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48" creationId="{D1D2E609-3234-61E4-0CDA-9BF0139F896A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49" creationId="{DF5F1783-6E12-2D2B-2DC6-C2A13A91FA67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50" creationId="{88D4A86A-CB19-144E-43DC-5523CD01DBEB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51" creationId="{3D3639EF-C176-AB37-F4C7-B597532C16B5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52" creationId="{7989E480-0B3B-0D32-A839-03943D3DD282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53" creationId="{40FCC814-E704-699F-0F3C-1377B3ECD436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54" creationId="{ECE42AD8-AF5B-C80E-456D-EED625A5D085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55" creationId="{4E881EC7-0933-EE34-2D45-BB59F37FFC65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56" creationId="{5620AA62-8D67-5686-62C6-FCCFB87A6EA0}"/>
          </ac:spMkLst>
        </pc:spChg>
        <pc:spChg chg="mod">
          <ac:chgData name="Trevoir Williams" userId="6a45007046124a3d" providerId="LiveId" clId="{E699C42F-8832-4D01-A339-A27CCCABBC52}" dt="2023-10-11T01:31:44.932" v="1199"/>
          <ac:spMkLst>
            <pc:docMk/>
            <pc:sldMk cId="314182292" sldId="465"/>
            <ac:spMk id="657" creationId="{11B45F9C-6F30-71F4-1EE1-C581AF93031E}"/>
          </ac:spMkLst>
        </pc:spChg>
        <pc:grpChg chg="add mod">
          <ac:chgData name="Trevoir Williams" userId="6a45007046124a3d" providerId="LiveId" clId="{E699C42F-8832-4D01-A339-A27CCCABBC52}" dt="2023-10-11T01:31:52.970" v="1201" actId="1076"/>
          <ac:grpSpMkLst>
            <pc:docMk/>
            <pc:sldMk cId="314182292" sldId="465"/>
            <ac:grpSpMk id="2" creationId="{B2489946-0143-51C4-979E-8F84F530946A}"/>
          </ac:grpSpMkLst>
        </pc:grpChg>
        <pc:grpChg chg="mod">
          <ac:chgData name="Trevoir Williams" userId="6a45007046124a3d" providerId="LiveId" clId="{E699C42F-8832-4D01-A339-A27CCCABBC52}" dt="2023-10-11T01:31:44.932" v="1199"/>
          <ac:grpSpMkLst>
            <pc:docMk/>
            <pc:sldMk cId="314182292" sldId="465"/>
            <ac:grpSpMk id="26" creationId="{56104086-48A3-069A-D481-31CEB7FBE29E}"/>
          </ac:grpSpMkLst>
        </pc:grpChg>
        <pc:grpChg chg="mod">
          <ac:chgData name="Trevoir Williams" userId="6a45007046124a3d" providerId="LiveId" clId="{E699C42F-8832-4D01-A339-A27CCCABBC52}" dt="2023-10-11T01:31:44.932" v="1199"/>
          <ac:grpSpMkLst>
            <pc:docMk/>
            <pc:sldMk cId="314182292" sldId="465"/>
            <ac:grpSpMk id="56" creationId="{DFF35097-0767-9629-C765-B32C205DE9E9}"/>
          </ac:grpSpMkLst>
        </pc:grpChg>
        <pc:grpChg chg="mod">
          <ac:chgData name="Trevoir Williams" userId="6a45007046124a3d" providerId="LiveId" clId="{E699C42F-8832-4D01-A339-A27CCCABBC52}" dt="2023-10-11T01:31:44.932" v="1199"/>
          <ac:grpSpMkLst>
            <pc:docMk/>
            <pc:sldMk cId="314182292" sldId="465"/>
            <ac:grpSpMk id="62" creationId="{FE6E3E4E-CC49-ABB7-1479-3EF89D93DF94}"/>
          </ac:grpSpMkLst>
        </pc:grpChg>
        <pc:grpChg chg="mod">
          <ac:chgData name="Trevoir Williams" userId="6a45007046124a3d" providerId="LiveId" clId="{E699C42F-8832-4D01-A339-A27CCCABBC52}" dt="2023-10-11T01:31:44.932" v="1199"/>
          <ac:grpSpMkLst>
            <pc:docMk/>
            <pc:sldMk cId="314182292" sldId="465"/>
            <ac:grpSpMk id="63" creationId="{41E29B52-C65C-730B-177A-F4A34CA8A9CB}"/>
          </ac:grpSpMkLst>
        </pc:grpChg>
        <pc:grpChg chg="mod">
          <ac:chgData name="Trevoir Williams" userId="6a45007046124a3d" providerId="LiveId" clId="{E699C42F-8832-4D01-A339-A27CCCABBC52}" dt="2023-10-11T01:31:44.932" v="1199"/>
          <ac:grpSpMkLst>
            <pc:docMk/>
            <pc:sldMk cId="314182292" sldId="465"/>
            <ac:grpSpMk id="576" creationId="{F17AA061-B033-838E-8C85-24D620719D55}"/>
          </ac:grpSpMkLst>
        </pc:grpChg>
        <pc:grpChg chg="mod">
          <ac:chgData name="Trevoir Williams" userId="6a45007046124a3d" providerId="LiveId" clId="{E699C42F-8832-4D01-A339-A27CCCABBC52}" dt="2023-10-11T01:31:44.932" v="1199"/>
          <ac:grpSpMkLst>
            <pc:docMk/>
            <pc:sldMk cId="314182292" sldId="465"/>
            <ac:grpSpMk id="588" creationId="{A9A69342-775A-E729-91CF-8400A5175E41}"/>
          </ac:grpSpMkLst>
        </pc:grpChg>
        <pc:picChg chg="del">
          <ac:chgData name="Trevoir Williams" userId="6a45007046124a3d" providerId="LiveId" clId="{E699C42F-8832-4D01-A339-A27CCCABBC52}" dt="2023-10-11T01:31:44.329" v="1198" actId="478"/>
          <ac:picMkLst>
            <pc:docMk/>
            <pc:sldMk cId="314182292" sldId="465"/>
            <ac:picMk id="3" creationId="{93BF274A-70C8-D893-C0D5-BF469D2F6678}"/>
          </ac:picMkLst>
        </pc:picChg>
      </pc:sldChg>
      <pc:sldChg chg="addSp delSp modSp add mod modAnim">
        <pc:chgData name="Trevoir Williams" userId="6a45007046124a3d" providerId="LiveId" clId="{E699C42F-8832-4D01-A339-A27CCCABBC52}" dt="2023-10-11T01:32:13.697" v="1205" actId="20577"/>
        <pc:sldMkLst>
          <pc:docMk/>
          <pc:sldMk cId="262387589" sldId="466"/>
        </pc:sldMkLst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4" creationId="{7F85707A-9BB1-3187-F7CC-D36CC30EA4FA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" creationId="{BEF3A8E2-A1E1-CF61-CA3E-F508A15F12DD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" creationId="{71277B7A-FC65-19FA-C493-1376311B24C6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7" creationId="{B3A87B5E-8D10-F1D1-7AFF-B23783E36B5C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8" creationId="{9C37D5B5-E9E9-D410-E777-99329363248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9" creationId="{67354E96-6AD0-783E-4695-B79D7E963B85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10" creationId="{BD5742BD-09C1-4CD7-1DE7-2BBED1847E2B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11" creationId="{416C776D-278A-76C2-1D62-6D8C20D86592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12" creationId="{ED1A525F-13E6-E49D-CCBB-089A5218F84D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13" creationId="{3EBFD744-12D8-EF92-3700-6A6BB113056F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14" creationId="{1B2CBCCE-BF01-4593-F7DC-83037C8948F4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15" creationId="{8BC6F788-9172-37CD-A9A2-F1CBF48ADF5A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16" creationId="{95439ADE-1268-0151-CB1B-E9E587DC82A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17" creationId="{FDF255AE-0823-F3A7-9068-5BF1169D6FCD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18" creationId="{C91EAC10-30F4-2B50-A27F-A162C6EF385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19" creationId="{DCCAD31D-F597-A155-03AE-7F3E5582B59C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20" creationId="{9BD6FA45-27C6-9644-6FF0-055BDFABF2BF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21" creationId="{A519ABF6-E24F-358B-62B6-FF8CF2EE50ED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22" creationId="{0ACD33CD-33C6-858F-6D04-85D0733E1FC5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23" creationId="{B6F1FDE8-B90A-1822-E41E-4E798183C224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24" creationId="{8EEC9DFD-4552-A10C-2E4B-DCCC671B3D94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25" creationId="{0362E923-5BC6-9F9A-1149-0D27CFBBEB4F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27" creationId="{45019198-C8D0-5790-66F9-5C48626AD955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28" creationId="{6293ECEE-0FC4-A0A2-FD9B-A47B0A2851D6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29" creationId="{7A3B934B-ACF8-06B5-15FE-F70D23FF1DCF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30" creationId="{E82098F2-522C-B2F6-42BB-7B48EABF57BE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31" creationId="{B7B279F3-A3FF-E3B5-BFEC-9DE376DEE96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32" creationId="{0CFBF6F2-F0E0-AF83-D191-4306BF2EFA7C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33" creationId="{B80F8052-6648-04B4-8548-FAAE9AABC087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34" creationId="{32B93799-EF71-4A32-0770-ED5BF1EAB1BA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35" creationId="{B49255D8-54E2-7932-E1A3-93E3B3F65848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36" creationId="{73FCDC4E-052E-CC72-03AB-82916FA990EF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37" creationId="{5BCEE7D3-5735-220A-1A02-624232C82D32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38" creationId="{03F62CD8-7BF9-3B52-7F3E-D8C200BF8EB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39" creationId="{0EC8188D-40C5-7027-CC3E-88E54A6D5E91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40" creationId="{C4F8760D-E6D5-1FF3-E88C-0F6D258D75ED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41" creationId="{8F27DBC2-D8B3-1581-281E-79443599FD8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42" creationId="{B03C9343-1C72-0F49-721D-027B36529504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43" creationId="{8D748ADC-CFCC-49F3-52AB-4B8A0EAB5A2A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44" creationId="{6358D2D8-A44C-4E86-0B1D-078AEA35194F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45" creationId="{455664AA-7CD7-FA29-5258-A17BB9E0FDC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46" creationId="{F3D976B2-DAE7-DDD5-806C-EAC3A877D6AA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47" creationId="{DA8F0687-5794-0EB7-4F5B-509A35122EF4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48" creationId="{E75AF2C9-8E20-9AB7-AF10-ECD88880510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49" creationId="{242E428C-2DF2-2EAE-EF24-8E45550A625F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0" creationId="{EE57063F-4EDE-160B-A925-02B59A66D438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1" creationId="{DAA371FD-A4EA-1F92-5E5E-9A20A25EEF0A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2" creationId="{501FBF9E-20B1-E9FD-6B64-7AC6167BD63A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3" creationId="{34AA4D85-65AE-5112-D925-5000B59C705A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4" creationId="{0CA380DA-E5E3-9A1C-5BDA-0E61CFAFC57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5" creationId="{E8555A58-09BE-93A5-48DC-899F541934DF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7" creationId="{C2D05E58-4ED8-D027-A26D-0CB4259AC7EF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8" creationId="{C0F4F3AE-5E80-7498-A599-E2595A4BDEEE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9" creationId="{D834E524-650A-FC79-AD16-5837C1D5E664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0" creationId="{E44584FE-D875-4641-5C65-D0C987F3903C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1" creationId="{17820E4E-77D1-E75E-939E-DA5C306E68A1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77" creationId="{D560AF93-675E-447B-79B7-38329D89082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78" creationId="{5AAD0D4A-01E0-B8B9-F86C-2DE8C0F73F15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79" creationId="{F18E35F9-ED52-E930-3736-199E94D619D2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80" creationId="{B3EBDD85-63BD-18E4-E280-578F1CF305DE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81" creationId="{E102984E-12A4-4472-187D-9DF83D25EDA6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82" creationId="{09290879-FE70-E3F2-8BB4-030E2AE5FFF7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83" creationId="{761E4D70-4967-31C6-B613-95D5FF918351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84" creationId="{1ED2C094-C76B-4BC0-3735-4079BF8FA81C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85" creationId="{EFAEC59A-1E22-A0DC-CE77-5ECD343027BB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86" creationId="{85F7B5BB-BB54-8DF2-DF2A-773BF6C99219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87" creationId="{473B5E1B-ED0B-1BB6-FA1A-D6A20D1F8FE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89" creationId="{BB937EE6-B0E1-63DB-5DFB-F4A932D0D9A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90" creationId="{4BAC9176-9254-27D4-2C01-027B6C2EE74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91" creationId="{BFF81DFD-00D5-241B-1F88-08353EFA12E5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92" creationId="{B6D0214D-58DA-EDC1-A6FD-C89D27DBEB16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93" creationId="{79EC8F77-299D-6F62-6F1B-862E5FC333B8}"/>
          </ac:spMkLst>
        </pc:spChg>
        <pc:spChg chg="mod">
          <ac:chgData name="Trevoir Williams" userId="6a45007046124a3d" providerId="LiveId" clId="{E699C42F-8832-4D01-A339-A27CCCABBC52}" dt="2023-10-11T01:31:24.999" v="1197" actId="20577"/>
          <ac:spMkLst>
            <pc:docMk/>
            <pc:sldMk cId="262387589" sldId="466"/>
            <ac:spMk id="594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1:32:13.697" v="1205" actId="20577"/>
          <ac:spMkLst>
            <pc:docMk/>
            <pc:sldMk cId="262387589" sldId="466"/>
            <ac:spMk id="595" creationId="{00000000-0000-0000-0000-00000000000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97" creationId="{4DF5ABD4-C278-59BB-4F0E-62E1F9443869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98" creationId="{BC53C4EE-35DB-BD72-1A32-A0A4AE7158B6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599" creationId="{F8D53486-A9BE-FA8A-56F0-615357F1332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00" creationId="{379BBB83-46AC-807F-C222-1C00E82E4994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01" creationId="{6ADCA1D4-765D-E01A-BF13-05CC161313BB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02" creationId="{3B296B8D-B3E5-C4DD-2046-69DCA0A7C069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03" creationId="{12986B41-7BA7-8CF7-F806-A08522B98F4C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04" creationId="{185FAA6B-5EA7-58C5-5B78-854529B55D21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05" creationId="{AA7B5B4E-5805-D18B-4C77-176AF329543C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06" creationId="{FBFB219F-E172-AEFA-790D-EAD677422087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07" creationId="{E2EF71B3-49B9-2B15-0571-53C60A3D80A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08" creationId="{6DE7213F-B464-1E55-DF59-8AC4E20A3F95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09" creationId="{D27E4942-91AD-433C-3D5A-F766BAF1C9EB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10" creationId="{CAB93972-A31F-F6F9-CAFE-A5776307F50B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11" creationId="{DD3BFB12-EF44-0171-DF73-A7CAF2F8382B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12" creationId="{BD79FF81-0FC4-81CC-368B-FEFEEF8E7C58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13" creationId="{19027E37-26F4-AD55-61EF-C51172FA0A2E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14" creationId="{3591758F-86E3-219A-4F24-65E8E7D9A8C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15" creationId="{1B44F5DB-68EB-343C-E9EC-999131D6E2D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16" creationId="{6D360CEB-E691-2D11-1C45-61D4060A2F1E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17" creationId="{5BB93D81-FB0E-CBEA-3DA4-1BA3194D0D48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18" creationId="{C3356F93-645E-7CEE-9CCD-00D6ACBF6D66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19" creationId="{EB3498FB-19C5-AD56-0162-2732AF5B3526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20" creationId="{5F8391D7-BBF7-D739-8DBF-96F987AA5B25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21" creationId="{5F3F6B15-147C-0624-5819-F627066A63B9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22" creationId="{3578933A-37EC-D8B4-6037-8013F2D1D868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23" creationId="{DED279C3-CCD5-1C09-555F-239D544DA136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24" creationId="{1844E738-DD8A-596D-530D-B9FCDD87977A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25" creationId="{F76BBA53-C657-1B21-E4C4-4A5201280EB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26" creationId="{DBD1F4C9-9FF6-69E7-5EB5-928162E482DA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27" creationId="{EC8DD2B9-A00C-670D-1822-720A43173B8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28" creationId="{D2AB1B30-CD3C-6E67-74A8-1B557BAF41E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29" creationId="{8087FE97-B96D-7890-62F3-485BD393E9E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30" creationId="{A6CA7DFA-42F6-6A21-D4A8-D46069488A41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31" creationId="{E051545A-5D8A-A4A6-6B66-13A5ECF49DBC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32" creationId="{7D7C3F67-461F-306C-9C1C-BED6209FFDFE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33" creationId="{4A599C46-549D-438D-54CC-9D0443E07964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34" creationId="{915BD350-5A8F-443E-5688-D59DE9E0BD1C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35" creationId="{90275BBB-4E9A-BD3D-7E2F-10BC5C55D1E7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36" creationId="{B4F205A8-08A8-9E8A-951E-ADAC87EEC0E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37" creationId="{6B486AB5-BC54-C1A6-0EDC-77A16FE0FFF8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38" creationId="{D24E5C66-FD1E-8AC9-F7F7-91481F769C2C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39" creationId="{28AE1A10-34C1-500C-B53C-3611316475F9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40" creationId="{EBBF9830-C14C-0F33-1DEB-C34025BF628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41" creationId="{27AFCFF6-307A-DC21-D4E3-57AEB659349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42" creationId="{A49465A2-3851-E5D8-77D0-A5B1064A5E8F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43" creationId="{9B0262D0-8F5C-2A41-922B-AD088D10D158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44" creationId="{672745F8-6AA0-B12B-D21A-ED2905489430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45" creationId="{F4E1B820-35AA-6FCB-92CB-32FF446F2562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46" creationId="{10A46437-BC9E-59C7-6053-59D64B27FC35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47" creationId="{1131ABC9-F8A7-E3C1-4092-BAA80EAA243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48" creationId="{6DB262BE-75EE-1A7A-9362-04A04727348E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49" creationId="{A7A6CD49-A717-DC21-C633-B630C8DB86D1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50" creationId="{1900AFC2-D215-3900-8CD3-B030A0AF75DD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51" creationId="{332760D1-C249-37D2-795C-7DCC0F7DB0DD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52" creationId="{A3D8D0D6-9F69-51ED-E6C3-6EDC800FA852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53" creationId="{6E5AF6FE-07E6-37BE-A133-4A0AA9A7DB6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54" creationId="{DAD23C70-3D61-9C1C-61F2-8F4E736146E8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55" creationId="{82212BC4-5213-D521-4D77-A47A50DF83D3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56" creationId="{E1EE22EC-3F58-881A-E04F-58F50262AE12}"/>
          </ac:spMkLst>
        </pc:spChg>
        <pc:spChg chg="mod">
          <ac:chgData name="Trevoir Williams" userId="6a45007046124a3d" providerId="LiveId" clId="{E699C42F-8832-4D01-A339-A27CCCABBC52}" dt="2023-10-11T01:31:57.139" v="1203"/>
          <ac:spMkLst>
            <pc:docMk/>
            <pc:sldMk cId="262387589" sldId="466"/>
            <ac:spMk id="657" creationId="{67D5553F-752B-5EB9-B0C5-E153A89FAF3A}"/>
          </ac:spMkLst>
        </pc:spChg>
        <pc:grpChg chg="add mod">
          <ac:chgData name="Trevoir Williams" userId="6a45007046124a3d" providerId="LiveId" clId="{E699C42F-8832-4D01-A339-A27CCCABBC52}" dt="2023-10-11T01:31:57.139" v="1203"/>
          <ac:grpSpMkLst>
            <pc:docMk/>
            <pc:sldMk cId="262387589" sldId="466"/>
            <ac:grpSpMk id="2" creationId="{8E0D3A82-2497-5A41-6DC7-E968C6EF153C}"/>
          </ac:grpSpMkLst>
        </pc:grpChg>
        <pc:grpChg chg="mod">
          <ac:chgData name="Trevoir Williams" userId="6a45007046124a3d" providerId="LiveId" clId="{E699C42F-8832-4D01-A339-A27CCCABBC52}" dt="2023-10-11T01:31:57.139" v="1203"/>
          <ac:grpSpMkLst>
            <pc:docMk/>
            <pc:sldMk cId="262387589" sldId="466"/>
            <ac:grpSpMk id="26" creationId="{EC8FD6BA-E074-368D-7C82-DC58DCCBABA3}"/>
          </ac:grpSpMkLst>
        </pc:grpChg>
        <pc:grpChg chg="mod">
          <ac:chgData name="Trevoir Williams" userId="6a45007046124a3d" providerId="LiveId" clId="{E699C42F-8832-4D01-A339-A27CCCABBC52}" dt="2023-10-11T01:31:57.139" v="1203"/>
          <ac:grpSpMkLst>
            <pc:docMk/>
            <pc:sldMk cId="262387589" sldId="466"/>
            <ac:grpSpMk id="56" creationId="{1D2F52C1-BC02-49FF-BCB4-FB7746D208FC}"/>
          </ac:grpSpMkLst>
        </pc:grpChg>
        <pc:grpChg chg="mod">
          <ac:chgData name="Trevoir Williams" userId="6a45007046124a3d" providerId="LiveId" clId="{E699C42F-8832-4D01-A339-A27CCCABBC52}" dt="2023-10-11T01:31:57.139" v="1203"/>
          <ac:grpSpMkLst>
            <pc:docMk/>
            <pc:sldMk cId="262387589" sldId="466"/>
            <ac:grpSpMk id="62" creationId="{B6AF70CC-6D79-7F76-8AF0-6690FE0A93B7}"/>
          </ac:grpSpMkLst>
        </pc:grpChg>
        <pc:grpChg chg="mod">
          <ac:chgData name="Trevoir Williams" userId="6a45007046124a3d" providerId="LiveId" clId="{E699C42F-8832-4D01-A339-A27CCCABBC52}" dt="2023-10-11T01:31:57.139" v="1203"/>
          <ac:grpSpMkLst>
            <pc:docMk/>
            <pc:sldMk cId="262387589" sldId="466"/>
            <ac:grpSpMk id="63" creationId="{A23C6346-7F6C-DDD1-A7F7-EAA53115A91D}"/>
          </ac:grpSpMkLst>
        </pc:grpChg>
        <pc:grpChg chg="mod">
          <ac:chgData name="Trevoir Williams" userId="6a45007046124a3d" providerId="LiveId" clId="{E699C42F-8832-4D01-A339-A27CCCABBC52}" dt="2023-10-11T01:31:57.139" v="1203"/>
          <ac:grpSpMkLst>
            <pc:docMk/>
            <pc:sldMk cId="262387589" sldId="466"/>
            <ac:grpSpMk id="576" creationId="{702E515A-3F71-10AA-1196-9D88CFCE183F}"/>
          </ac:grpSpMkLst>
        </pc:grpChg>
        <pc:grpChg chg="mod">
          <ac:chgData name="Trevoir Williams" userId="6a45007046124a3d" providerId="LiveId" clId="{E699C42F-8832-4D01-A339-A27CCCABBC52}" dt="2023-10-11T01:31:57.139" v="1203"/>
          <ac:grpSpMkLst>
            <pc:docMk/>
            <pc:sldMk cId="262387589" sldId="466"/>
            <ac:grpSpMk id="588" creationId="{576F8A4A-7472-7BDD-975C-F59869DC45DF}"/>
          </ac:grpSpMkLst>
        </pc:grpChg>
        <pc:picChg chg="del">
          <ac:chgData name="Trevoir Williams" userId="6a45007046124a3d" providerId="LiveId" clId="{E699C42F-8832-4D01-A339-A27CCCABBC52}" dt="2023-10-11T01:31:56.816" v="1202" actId="478"/>
          <ac:picMkLst>
            <pc:docMk/>
            <pc:sldMk cId="262387589" sldId="466"/>
            <ac:picMk id="3" creationId="{93BF274A-70C8-D893-C0D5-BF469D2F6678}"/>
          </ac:picMkLst>
        </pc:picChg>
      </pc:sldChg>
    </pc:docChg>
  </pc:docChgLst>
  <pc:docChgLst>
    <pc:chgData name="Trevoir Williams" userId="6a45007046124a3d" providerId="LiveId" clId="{E0624A9E-C3E3-4AE4-864A-4ADBD4579C13}"/>
    <pc:docChg chg="undo custSel addSld modSld sldOrd addSection modSection">
      <pc:chgData name="Trevoir Williams" userId="6a45007046124a3d" providerId="LiveId" clId="{E0624A9E-C3E3-4AE4-864A-4ADBD4579C13}" dt="2023-10-19T15:06:58.015" v="3626" actId="20577"/>
      <pc:docMkLst>
        <pc:docMk/>
      </pc:docMkLst>
      <pc:sldChg chg="modSp mod">
        <pc:chgData name="Trevoir Williams" userId="6a45007046124a3d" providerId="LiveId" clId="{E0624A9E-C3E3-4AE4-864A-4ADBD4579C13}" dt="2023-10-12T14:52:47.139" v="2"/>
        <pc:sldMkLst>
          <pc:docMk/>
          <pc:sldMk cId="0" sldId="256"/>
        </pc:sldMkLst>
        <pc:spChg chg="mod">
          <ac:chgData name="Trevoir Williams" userId="6a45007046124a3d" providerId="LiveId" clId="{E0624A9E-C3E3-4AE4-864A-4ADBD4579C13}" dt="2023-10-12T14:52:47.139" v="2"/>
          <ac:spMkLst>
            <pc:docMk/>
            <pc:sldMk cId="0" sldId="256"/>
            <ac:spMk id="338" creationId="{00000000-0000-0000-0000-000000000000}"/>
          </ac:spMkLst>
        </pc:spChg>
      </pc:sldChg>
      <pc:sldChg chg="modSp mod modAnim">
        <pc:chgData name="Trevoir Williams" userId="6a45007046124a3d" providerId="LiveId" clId="{E0624A9E-C3E3-4AE4-864A-4ADBD4579C13}" dt="2023-10-12T15:03:11.157" v="514" actId="20577"/>
        <pc:sldMkLst>
          <pc:docMk/>
          <pc:sldMk cId="0" sldId="257"/>
        </pc:sldMkLst>
        <pc:spChg chg="mod">
          <ac:chgData name="Trevoir Williams" userId="6a45007046124a3d" providerId="LiveId" clId="{E0624A9E-C3E3-4AE4-864A-4ADBD4579C13}" dt="2023-10-12T15:03:11.157" v="514" actId="20577"/>
          <ac:spMkLst>
            <pc:docMk/>
            <pc:sldMk cId="0" sldId="257"/>
            <ac:spMk id="33" creationId="{AEDA9E79-FABD-42CA-B113-567AD4DA765A}"/>
          </ac:spMkLst>
        </pc:spChg>
        <pc:spChg chg="mod">
          <ac:chgData name="Trevoir Williams" userId="6a45007046124a3d" providerId="LiveId" clId="{E0624A9E-C3E3-4AE4-864A-4ADBD4579C13}" dt="2023-10-12T15:01:22.557" v="501" actId="20577"/>
          <ac:spMkLst>
            <pc:docMk/>
            <pc:sldMk cId="0" sldId="257"/>
            <ac:spMk id="344" creationId="{00000000-0000-0000-0000-000000000000}"/>
          </ac:spMkLst>
        </pc:spChg>
        <pc:grpChg chg="mod">
          <ac:chgData name="Trevoir Williams" userId="6a45007046124a3d" providerId="LiveId" clId="{E0624A9E-C3E3-4AE4-864A-4ADBD4579C13}" dt="2023-10-12T15:02:32.555" v="510" actId="1076"/>
          <ac:grpSpMkLst>
            <pc:docMk/>
            <pc:sldMk cId="0" sldId="257"/>
            <ac:grpSpMk id="348" creationId="{00000000-0000-0000-0000-000000000000}"/>
          </ac:grpSpMkLst>
        </pc:grpChg>
      </pc:sldChg>
      <pc:sldChg chg="modSp mod">
        <pc:chgData name="Trevoir Williams" userId="6a45007046124a3d" providerId="LiveId" clId="{E0624A9E-C3E3-4AE4-864A-4ADBD4579C13}" dt="2023-10-12T14:53:29.354" v="33" actId="20577"/>
        <pc:sldMkLst>
          <pc:docMk/>
          <pc:sldMk cId="0" sldId="258"/>
        </pc:sldMkLst>
        <pc:spChg chg="mod">
          <ac:chgData name="Trevoir Williams" userId="6a45007046124a3d" providerId="LiveId" clId="{E0624A9E-C3E3-4AE4-864A-4ADBD4579C13}" dt="2023-10-12T14:53:29.354" v="33" actId="20577"/>
          <ac:spMkLst>
            <pc:docMk/>
            <pc:sldMk cId="0" sldId="258"/>
            <ac:spMk id="380" creationId="{00000000-0000-0000-0000-000000000000}"/>
          </ac:spMkLst>
        </pc:spChg>
      </pc:sldChg>
      <pc:sldChg chg="addSp delSp modSp mod ord">
        <pc:chgData name="Trevoir Williams" userId="6a45007046124a3d" providerId="LiveId" clId="{E0624A9E-C3E3-4AE4-864A-4ADBD4579C13}" dt="2023-10-18T19:16:42.852" v="778" actId="196"/>
        <pc:sldMkLst>
          <pc:docMk/>
          <pc:sldMk cId="0" sldId="278"/>
        </pc:sldMkLst>
        <pc:picChg chg="add mod">
          <ac:chgData name="Trevoir Williams" userId="6a45007046124a3d" providerId="LiveId" clId="{E0624A9E-C3E3-4AE4-864A-4ADBD4579C13}" dt="2023-10-18T19:16:42.852" v="778" actId="196"/>
          <ac:picMkLst>
            <pc:docMk/>
            <pc:sldMk cId="0" sldId="278"/>
            <ac:picMk id="3" creationId="{D878BF65-30E8-3828-DE76-7610CCE17C24}"/>
          </ac:picMkLst>
        </pc:picChg>
        <pc:picChg chg="del">
          <ac:chgData name="Trevoir Williams" userId="6a45007046124a3d" providerId="LiveId" clId="{E0624A9E-C3E3-4AE4-864A-4ADBD4579C13}" dt="2023-10-18T19:15:26.269" v="771" actId="478"/>
          <ac:picMkLst>
            <pc:docMk/>
            <pc:sldMk cId="0" sldId="278"/>
            <ac:picMk id="1026" creationId="{07ECE9CC-B0A7-4114-8857-AA9DD2A0C737}"/>
          </ac:picMkLst>
        </pc:picChg>
      </pc:sldChg>
      <pc:sldChg chg="addSp delSp modSp mod ord modAnim">
        <pc:chgData name="Trevoir Williams" userId="6a45007046124a3d" providerId="LiveId" clId="{E0624A9E-C3E3-4AE4-864A-4ADBD4579C13}" dt="2023-10-18T20:23:38.521" v="3282" actId="20577"/>
        <pc:sldMkLst>
          <pc:docMk/>
          <pc:sldMk cId="0" sldId="303"/>
        </pc:sldMkLst>
        <pc:spChg chg="del mod">
          <ac:chgData name="Trevoir Williams" userId="6a45007046124a3d" providerId="LiveId" clId="{E0624A9E-C3E3-4AE4-864A-4ADBD4579C13}" dt="2023-10-12T15:04:10.591" v="535" actId="478"/>
          <ac:spMkLst>
            <pc:docMk/>
            <pc:sldMk cId="0" sldId="303"/>
            <ac:spMk id="3" creationId="{101F0263-A12A-4D51-BA75-5F5553DBB4C0}"/>
          </ac:spMkLst>
        </pc:spChg>
        <pc:spChg chg="add mod">
          <ac:chgData name="Trevoir Williams" userId="6a45007046124a3d" providerId="LiveId" clId="{E0624A9E-C3E3-4AE4-864A-4ADBD4579C13}" dt="2023-10-12T15:04:10.591" v="535" actId="478"/>
          <ac:spMkLst>
            <pc:docMk/>
            <pc:sldMk cId="0" sldId="303"/>
            <ac:spMk id="4" creationId="{2F4604A3-9BBB-96B2-8AA2-498D2CD4131F}"/>
          </ac:spMkLst>
        </pc:spChg>
        <pc:spChg chg="add del mod">
          <ac:chgData name="Trevoir Williams" userId="6a45007046124a3d" providerId="LiveId" clId="{E0624A9E-C3E3-4AE4-864A-4ADBD4579C13}" dt="2023-10-12T15:05:14.417" v="574" actId="478"/>
          <ac:spMkLst>
            <pc:docMk/>
            <pc:sldMk cId="0" sldId="303"/>
            <ac:spMk id="5" creationId="{38AA7714-EB95-5049-C8D3-7F15148A0774}"/>
          </ac:spMkLst>
        </pc:spChg>
        <pc:spChg chg="mod">
          <ac:chgData name="Trevoir Williams" userId="6a45007046124a3d" providerId="LiveId" clId="{E0624A9E-C3E3-4AE4-864A-4ADBD4579C13}" dt="2023-10-12T15:01:31.804" v="502" actId="20577"/>
          <ac:spMkLst>
            <pc:docMk/>
            <pc:sldMk cId="0" sldId="303"/>
            <ac:spMk id="997" creationId="{00000000-0000-0000-0000-000000000000}"/>
          </ac:spMkLst>
        </pc:spChg>
        <pc:spChg chg="mod">
          <ac:chgData name="Trevoir Williams" userId="6a45007046124a3d" providerId="LiveId" clId="{E0624A9E-C3E3-4AE4-864A-4ADBD4579C13}" dt="2023-10-18T20:23:38.521" v="3282" actId="20577"/>
          <ac:spMkLst>
            <pc:docMk/>
            <pc:sldMk cId="0" sldId="303"/>
            <ac:spMk id="998" creationId="{00000000-0000-0000-0000-000000000000}"/>
          </ac:spMkLst>
        </pc:spChg>
        <pc:spChg chg="mod">
          <ac:chgData name="Trevoir Williams" userId="6a45007046124a3d" providerId="LiveId" clId="{E0624A9E-C3E3-4AE4-864A-4ADBD4579C13}" dt="2023-10-12T15:05:54.754" v="582"/>
          <ac:spMkLst>
            <pc:docMk/>
            <pc:sldMk cId="0" sldId="303"/>
            <ac:spMk id="999" creationId="{00000000-0000-0000-0000-000000000000}"/>
          </ac:spMkLst>
        </pc:spChg>
        <pc:grpChg chg="mod">
          <ac:chgData name="Trevoir Williams" userId="6a45007046124a3d" providerId="LiveId" clId="{E0624A9E-C3E3-4AE4-864A-4ADBD4579C13}" dt="2023-10-12T15:03:53.063" v="520" actId="1076"/>
          <ac:grpSpMkLst>
            <pc:docMk/>
            <pc:sldMk cId="0" sldId="303"/>
            <ac:grpSpMk id="7" creationId="{FD71F43B-5783-4B53-BFE8-14773E868E75}"/>
          </ac:grpSpMkLst>
        </pc:grpChg>
      </pc:sldChg>
      <pc:sldChg chg="ord">
        <pc:chgData name="Trevoir Williams" userId="6a45007046124a3d" providerId="LiveId" clId="{E0624A9E-C3E3-4AE4-864A-4ADBD4579C13}" dt="2023-10-18T20:22:56.340" v="3269"/>
        <pc:sldMkLst>
          <pc:docMk/>
          <pc:sldMk cId="0" sldId="304"/>
        </pc:sldMkLst>
      </pc:sldChg>
      <pc:sldChg chg="add ord">
        <pc:chgData name="Trevoir Williams" userId="6a45007046124a3d" providerId="LiveId" clId="{E0624A9E-C3E3-4AE4-864A-4ADBD4579C13}" dt="2023-10-18T20:23:55.056" v="3284"/>
        <pc:sldMkLst>
          <pc:docMk/>
          <pc:sldMk cId="1440450142" sldId="467"/>
        </pc:sldMkLst>
      </pc:sldChg>
      <pc:sldChg chg="modSp add mod ord">
        <pc:chgData name="Trevoir Williams" userId="6a45007046124a3d" providerId="LiveId" clId="{E0624A9E-C3E3-4AE4-864A-4ADBD4579C13}" dt="2023-10-18T20:22:56.340" v="3269"/>
        <pc:sldMkLst>
          <pc:docMk/>
          <pc:sldMk cId="2329741476" sldId="468"/>
        </pc:sldMkLst>
        <pc:spChg chg="mod">
          <ac:chgData name="Trevoir Williams" userId="6a45007046124a3d" providerId="LiveId" clId="{E0624A9E-C3E3-4AE4-864A-4ADBD4579C13}" dt="2023-10-12T15:07:01.638" v="604" actId="20577"/>
          <ac:spMkLst>
            <pc:docMk/>
            <pc:sldMk cId="2329741476" sldId="468"/>
            <ac:spMk id="997" creationId="{00000000-0000-0000-0000-000000000000}"/>
          </ac:spMkLst>
        </pc:spChg>
      </pc:sldChg>
      <pc:sldChg chg="modSp add mod modAnim">
        <pc:chgData name="Trevoir Williams" userId="6a45007046124a3d" providerId="LiveId" clId="{E0624A9E-C3E3-4AE4-864A-4ADBD4579C13}" dt="2023-10-12T15:08:30.850" v="768" actId="20577"/>
        <pc:sldMkLst>
          <pc:docMk/>
          <pc:sldMk cId="1292705536" sldId="469"/>
        </pc:sldMkLst>
        <pc:spChg chg="mod">
          <ac:chgData name="Trevoir Williams" userId="6a45007046124a3d" providerId="LiveId" clId="{E0624A9E-C3E3-4AE4-864A-4ADBD4579C13}" dt="2023-10-12T15:07:26.638" v="630" actId="20577"/>
          <ac:spMkLst>
            <pc:docMk/>
            <pc:sldMk cId="1292705536" sldId="469"/>
            <ac:spMk id="594" creationId="{00000000-0000-0000-0000-000000000000}"/>
          </ac:spMkLst>
        </pc:spChg>
        <pc:spChg chg="mod">
          <ac:chgData name="Trevoir Williams" userId="6a45007046124a3d" providerId="LiveId" clId="{E0624A9E-C3E3-4AE4-864A-4ADBD4579C13}" dt="2023-10-12T15:08:30.850" v="768" actId="20577"/>
          <ac:spMkLst>
            <pc:docMk/>
            <pc:sldMk cId="1292705536" sldId="469"/>
            <ac:spMk id="595" creationId="{00000000-0000-0000-0000-000000000000}"/>
          </ac:spMkLst>
        </pc:spChg>
      </pc:sldChg>
      <pc:sldChg chg="addSp delSp modSp add mod">
        <pc:chgData name="Trevoir Williams" userId="6a45007046124a3d" providerId="LiveId" clId="{E0624A9E-C3E3-4AE4-864A-4ADBD4579C13}" dt="2023-10-18T19:17:15.990" v="789" actId="20577"/>
        <pc:sldMkLst>
          <pc:docMk/>
          <pc:sldMk cId="4030963113" sldId="470"/>
        </pc:sldMkLst>
        <pc:spChg chg="add del">
          <ac:chgData name="Trevoir Williams" userId="6a45007046124a3d" providerId="LiveId" clId="{E0624A9E-C3E3-4AE4-864A-4ADBD4579C13}" dt="2023-10-18T19:17:10.126" v="783"/>
          <ac:spMkLst>
            <pc:docMk/>
            <pc:sldMk cId="4030963113" sldId="470"/>
            <ac:spMk id="4" creationId="{E4BF6BC1-9267-9EA7-2A4E-B7D2A18B1EF1}"/>
          </ac:spMkLst>
        </pc:spChg>
        <pc:spChg chg="add del mod">
          <ac:chgData name="Trevoir Williams" userId="6a45007046124a3d" providerId="LiveId" clId="{E0624A9E-C3E3-4AE4-864A-4ADBD4579C13}" dt="2023-10-18T19:17:14.435" v="786"/>
          <ac:spMkLst>
            <pc:docMk/>
            <pc:sldMk cId="4030963113" sldId="470"/>
            <ac:spMk id="5" creationId="{0E268005-3115-A34C-2C69-BAFD8DCAE32A}"/>
          </ac:spMkLst>
        </pc:spChg>
        <pc:spChg chg="add del mod">
          <ac:chgData name="Trevoir Williams" userId="6a45007046124a3d" providerId="LiveId" clId="{E0624A9E-C3E3-4AE4-864A-4ADBD4579C13}" dt="2023-10-18T19:17:15.990" v="789" actId="20577"/>
          <ac:spMkLst>
            <pc:docMk/>
            <pc:sldMk cId="4030963113" sldId="470"/>
            <ac:spMk id="338" creationId="{00000000-0000-0000-0000-000000000000}"/>
          </ac:spMkLst>
        </pc:spChg>
      </pc:sldChg>
      <pc:sldChg chg="modSp add mod modAnim">
        <pc:chgData name="Trevoir Williams" userId="6a45007046124a3d" providerId="LiveId" clId="{E0624A9E-C3E3-4AE4-864A-4ADBD4579C13}" dt="2023-10-18T20:10:32.019" v="2787" actId="113"/>
        <pc:sldMkLst>
          <pc:docMk/>
          <pc:sldMk cId="3861195784" sldId="471"/>
        </pc:sldMkLst>
        <pc:spChg chg="mod">
          <ac:chgData name="Trevoir Williams" userId="6a45007046124a3d" providerId="LiveId" clId="{E0624A9E-C3E3-4AE4-864A-4ADBD4579C13}" dt="2023-10-18T19:17:21.558" v="802" actId="20577"/>
          <ac:spMkLst>
            <pc:docMk/>
            <pc:sldMk cId="3861195784" sldId="471"/>
            <ac:spMk id="594" creationId="{00000000-0000-0000-0000-000000000000}"/>
          </ac:spMkLst>
        </pc:spChg>
        <pc:spChg chg="mod">
          <ac:chgData name="Trevoir Williams" userId="6a45007046124a3d" providerId="LiveId" clId="{E0624A9E-C3E3-4AE4-864A-4ADBD4579C13}" dt="2023-10-18T20:10:32.019" v="2787" actId="113"/>
          <ac:spMkLst>
            <pc:docMk/>
            <pc:sldMk cId="3861195784" sldId="471"/>
            <ac:spMk id="595" creationId="{00000000-0000-0000-0000-000000000000}"/>
          </ac:spMkLst>
        </pc:spChg>
        <pc:grpChg chg="mod">
          <ac:chgData name="Trevoir Williams" userId="6a45007046124a3d" providerId="LiveId" clId="{E0624A9E-C3E3-4AE4-864A-4ADBD4579C13}" dt="2023-10-18T20:10:20.398" v="2780" actId="1076"/>
          <ac:grpSpMkLst>
            <pc:docMk/>
            <pc:sldMk cId="3861195784" sldId="471"/>
            <ac:grpSpMk id="2" creationId="{B2489946-0143-51C4-979E-8F84F530946A}"/>
          </ac:grpSpMkLst>
        </pc:grpChg>
      </pc:sldChg>
      <pc:sldChg chg="addSp delSp modSp add mod modAnim">
        <pc:chgData name="Trevoir Williams" userId="6a45007046124a3d" providerId="LiveId" clId="{E0624A9E-C3E3-4AE4-864A-4ADBD4579C13}" dt="2023-10-18T20:15:00.360" v="2884" actId="113"/>
        <pc:sldMkLst>
          <pc:docMk/>
          <pc:sldMk cId="3364355109" sldId="472"/>
        </pc:sldMkLst>
        <pc:spChg chg="add del">
          <ac:chgData name="Trevoir Williams" userId="6a45007046124a3d" providerId="LiveId" clId="{E0624A9E-C3E3-4AE4-864A-4ADBD4579C13}" dt="2023-10-18T19:21:25.585" v="1069"/>
          <ac:spMkLst>
            <pc:docMk/>
            <pc:sldMk cId="3364355109" sldId="472"/>
            <ac:spMk id="3" creationId="{D9F38990-4C01-5FFE-54E1-D0865141DBE4}"/>
          </ac:spMkLst>
        </pc:spChg>
        <pc:spChg chg="add del mod">
          <ac:chgData name="Trevoir Williams" userId="6a45007046124a3d" providerId="LiveId" clId="{E0624A9E-C3E3-4AE4-864A-4ADBD4579C13}" dt="2023-10-18T19:58:50.432" v="1895" actId="20577"/>
          <ac:spMkLst>
            <pc:docMk/>
            <pc:sldMk cId="3364355109" sldId="472"/>
            <ac:spMk id="594" creationId="{00000000-0000-0000-0000-000000000000}"/>
          </ac:spMkLst>
        </pc:spChg>
        <pc:spChg chg="mod">
          <ac:chgData name="Trevoir Williams" userId="6a45007046124a3d" providerId="LiveId" clId="{E0624A9E-C3E3-4AE4-864A-4ADBD4579C13}" dt="2023-10-18T20:15:00.360" v="2884" actId="113"/>
          <ac:spMkLst>
            <pc:docMk/>
            <pc:sldMk cId="3364355109" sldId="472"/>
            <ac:spMk id="595" creationId="{00000000-0000-0000-0000-000000000000}"/>
          </ac:spMkLst>
        </pc:spChg>
        <pc:spChg chg="add del mod">
          <ac:chgData name="Trevoir Williams" userId="6a45007046124a3d" providerId="LiveId" clId="{E0624A9E-C3E3-4AE4-864A-4ADBD4579C13}" dt="2023-10-18T19:21:30.624" v="1072"/>
          <ac:spMkLst>
            <pc:docMk/>
            <pc:sldMk cId="3364355109" sldId="472"/>
            <ac:spMk id="658" creationId="{05963DEE-B755-5B1A-E479-5475E4CE54C1}"/>
          </ac:spMkLst>
        </pc:spChg>
        <pc:grpChg chg="mod">
          <ac:chgData name="Trevoir Williams" userId="6a45007046124a3d" providerId="LiveId" clId="{E0624A9E-C3E3-4AE4-864A-4ADBD4579C13}" dt="2023-10-18T19:25:00.582" v="1155" actId="14100"/>
          <ac:grpSpMkLst>
            <pc:docMk/>
            <pc:sldMk cId="3364355109" sldId="472"/>
            <ac:grpSpMk id="2" creationId="{B2489946-0143-51C4-979E-8F84F530946A}"/>
          </ac:grpSpMkLst>
        </pc:grpChg>
      </pc:sldChg>
      <pc:sldChg chg="addSp modSp add mod ord modAnim">
        <pc:chgData name="Trevoir Williams" userId="6a45007046124a3d" providerId="LiveId" clId="{E0624A9E-C3E3-4AE4-864A-4ADBD4579C13}" dt="2023-10-18T20:42:11.428" v="3614" actId="20577"/>
        <pc:sldMkLst>
          <pc:docMk/>
          <pc:sldMk cId="455258617" sldId="473"/>
        </pc:sldMkLst>
        <pc:spChg chg="mod">
          <ac:chgData name="Trevoir Williams" userId="6a45007046124a3d" providerId="LiveId" clId="{E0624A9E-C3E3-4AE4-864A-4ADBD4579C13}" dt="2023-10-18T19:58:56.235" v="1897" actId="20577"/>
          <ac:spMkLst>
            <pc:docMk/>
            <pc:sldMk cId="455258617" sldId="473"/>
            <ac:spMk id="594" creationId="{00000000-0000-0000-0000-000000000000}"/>
          </ac:spMkLst>
        </pc:spChg>
        <pc:spChg chg="mod">
          <ac:chgData name="Trevoir Williams" userId="6a45007046124a3d" providerId="LiveId" clId="{E0624A9E-C3E3-4AE4-864A-4ADBD4579C13}" dt="2023-10-18T20:42:11.428" v="3614" actId="20577"/>
          <ac:spMkLst>
            <pc:docMk/>
            <pc:sldMk cId="455258617" sldId="473"/>
            <ac:spMk id="595" creationId="{00000000-0000-0000-0000-000000000000}"/>
          </ac:spMkLst>
        </pc:spChg>
        <pc:picChg chg="add mod">
          <ac:chgData name="Trevoir Williams" userId="6a45007046124a3d" providerId="LiveId" clId="{E0624A9E-C3E3-4AE4-864A-4ADBD4579C13}" dt="2023-10-18T19:32:54.983" v="1404" actId="1076"/>
          <ac:picMkLst>
            <pc:docMk/>
            <pc:sldMk cId="455258617" sldId="473"/>
            <ac:picMk id="658" creationId="{F9554121-2FFC-9403-110D-F8F34A98B727}"/>
          </ac:picMkLst>
        </pc:picChg>
      </pc:sldChg>
      <pc:sldChg chg="modSp add mod modAnim">
        <pc:chgData name="Trevoir Williams" userId="6a45007046124a3d" providerId="LiveId" clId="{E0624A9E-C3E3-4AE4-864A-4ADBD4579C13}" dt="2023-10-18T19:56:58.283" v="1885" actId="20577"/>
        <pc:sldMkLst>
          <pc:docMk/>
          <pc:sldMk cId="3346663142" sldId="474"/>
        </pc:sldMkLst>
        <pc:spChg chg="mod">
          <ac:chgData name="Trevoir Williams" userId="6a45007046124a3d" providerId="LiveId" clId="{E0624A9E-C3E3-4AE4-864A-4ADBD4579C13}" dt="2023-10-18T19:36:21.565" v="1582" actId="20577"/>
          <ac:spMkLst>
            <pc:docMk/>
            <pc:sldMk cId="3346663142" sldId="474"/>
            <ac:spMk id="594" creationId="{00000000-0000-0000-0000-000000000000}"/>
          </ac:spMkLst>
        </pc:spChg>
        <pc:spChg chg="mod">
          <ac:chgData name="Trevoir Williams" userId="6a45007046124a3d" providerId="LiveId" clId="{E0624A9E-C3E3-4AE4-864A-4ADBD4579C13}" dt="2023-10-18T19:56:58.283" v="1885" actId="20577"/>
          <ac:spMkLst>
            <pc:docMk/>
            <pc:sldMk cId="3346663142" sldId="474"/>
            <ac:spMk id="595" creationId="{00000000-0000-0000-0000-000000000000}"/>
          </ac:spMkLst>
        </pc:spChg>
      </pc:sldChg>
      <pc:sldChg chg="addSp delSp modSp add mod ord delAnim">
        <pc:chgData name="Trevoir Williams" userId="6a45007046124a3d" providerId="LiveId" clId="{E0624A9E-C3E3-4AE4-864A-4ADBD4579C13}" dt="2023-10-19T11:53:49.634" v="3616"/>
        <pc:sldMkLst>
          <pc:docMk/>
          <pc:sldMk cId="406459081" sldId="475"/>
        </pc:sldMkLst>
        <pc:spChg chg="del">
          <ac:chgData name="Trevoir Williams" userId="6a45007046124a3d" providerId="LiveId" clId="{E0624A9E-C3E3-4AE4-864A-4ADBD4579C13}" dt="2023-10-18T19:59:01.187" v="1898" actId="478"/>
          <ac:spMkLst>
            <pc:docMk/>
            <pc:sldMk cId="406459081" sldId="475"/>
            <ac:spMk id="595" creationId="{00000000-0000-0000-0000-000000000000}"/>
          </ac:spMkLst>
        </pc:spChg>
        <pc:spChg chg="add mod">
          <ac:chgData name="Trevoir Williams" userId="6a45007046124a3d" providerId="LiveId" clId="{E0624A9E-C3E3-4AE4-864A-4ADBD4579C13}" dt="2023-10-18T20:00:31.983" v="1926" actId="1076"/>
          <ac:spMkLst>
            <pc:docMk/>
            <pc:sldMk cId="406459081" sldId="475"/>
            <ac:spMk id="658" creationId="{CB49C805-CDEC-C933-835C-01113DA0998E}"/>
          </ac:spMkLst>
        </pc:spChg>
        <pc:picChg chg="add del mod">
          <ac:chgData name="Trevoir Williams" userId="6a45007046124a3d" providerId="LiveId" clId="{E0624A9E-C3E3-4AE4-864A-4ADBD4579C13}" dt="2023-10-19T11:53:48.889" v="3615" actId="478"/>
          <ac:picMkLst>
            <pc:docMk/>
            <pc:sldMk cId="406459081" sldId="475"/>
            <ac:picMk id="3074" creationId="{5895CFC6-C31E-F9E2-7FAA-E00CECBC053F}"/>
          </ac:picMkLst>
        </pc:picChg>
        <pc:picChg chg="add">
          <ac:chgData name="Trevoir Williams" userId="6a45007046124a3d" providerId="LiveId" clId="{E0624A9E-C3E3-4AE4-864A-4ADBD4579C13}" dt="2023-10-19T11:53:49.634" v="3616"/>
          <ac:picMkLst>
            <pc:docMk/>
            <pc:sldMk cId="406459081" sldId="475"/>
            <ac:picMk id="3076" creationId="{6B3C4670-FDA2-6FF0-528E-43A15553E755}"/>
          </ac:picMkLst>
        </pc:picChg>
      </pc:sldChg>
      <pc:sldChg chg="modSp add mod ord modAnim">
        <pc:chgData name="Trevoir Williams" userId="6a45007046124a3d" providerId="LiveId" clId="{E0624A9E-C3E3-4AE4-864A-4ADBD4579C13}" dt="2023-10-18T20:16:23.091" v="2911" actId="20577"/>
        <pc:sldMkLst>
          <pc:docMk/>
          <pc:sldMk cId="2930128402" sldId="476"/>
        </pc:sldMkLst>
        <pc:spChg chg="mod">
          <ac:chgData name="Trevoir Williams" userId="6a45007046124a3d" providerId="LiveId" clId="{E0624A9E-C3E3-4AE4-864A-4ADBD4579C13}" dt="2023-10-18T20:16:23.091" v="2911" actId="20577"/>
          <ac:spMkLst>
            <pc:docMk/>
            <pc:sldMk cId="2930128402" sldId="476"/>
            <ac:spMk id="595" creationId="{00000000-0000-0000-0000-000000000000}"/>
          </ac:spMkLst>
        </pc:spChg>
        <pc:grpChg chg="mod">
          <ac:chgData name="Trevoir Williams" userId="6a45007046124a3d" providerId="LiveId" clId="{E0624A9E-C3E3-4AE4-864A-4ADBD4579C13}" dt="2023-10-18T20:11:39.088" v="2855" actId="1076"/>
          <ac:grpSpMkLst>
            <pc:docMk/>
            <pc:sldMk cId="2930128402" sldId="476"/>
            <ac:grpSpMk id="2" creationId="{B2489946-0143-51C4-979E-8F84F530946A}"/>
          </ac:grpSpMkLst>
        </pc:grpChg>
      </pc:sldChg>
      <pc:sldChg chg="addSp modSp new mod">
        <pc:chgData name="Trevoir Williams" userId="6a45007046124a3d" providerId="LiveId" clId="{E0624A9E-C3E3-4AE4-864A-4ADBD4579C13}" dt="2023-10-18T20:16:42.785" v="2913" actId="1076"/>
        <pc:sldMkLst>
          <pc:docMk/>
          <pc:sldMk cId="3710025498" sldId="477"/>
        </pc:sldMkLst>
        <pc:spChg chg="mod">
          <ac:chgData name="Trevoir Williams" userId="6a45007046124a3d" providerId="LiveId" clId="{E0624A9E-C3E3-4AE4-864A-4ADBD4579C13}" dt="2023-10-18T20:07:35.691" v="2353" actId="20577"/>
          <ac:spMkLst>
            <pc:docMk/>
            <pc:sldMk cId="3710025498" sldId="477"/>
            <ac:spMk id="2" creationId="{6412B4F8-7E01-53CD-30EA-74A41A181384}"/>
          </ac:spMkLst>
        </pc:spChg>
        <pc:spChg chg="mod">
          <ac:chgData name="Trevoir Williams" userId="6a45007046124a3d" providerId="LiveId" clId="{E0624A9E-C3E3-4AE4-864A-4ADBD4579C13}" dt="2023-10-18T20:08:13.288" v="2475" actId="20577"/>
          <ac:spMkLst>
            <pc:docMk/>
            <pc:sldMk cId="3710025498" sldId="477"/>
            <ac:spMk id="3" creationId="{CCFEACEA-5554-6EF4-5BAB-4826DFA78B1B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6" creationId="{0EA29C89-E7BF-C8AC-C039-084F8DEAACDB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7" creationId="{79B84F54-CBF0-A8F7-7118-0ACAB31B7D3C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8" creationId="{50E681AD-D1D2-28D6-49E4-DF977C8465D3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9" creationId="{16504CF8-CD52-781B-3243-67FCA0E0DFF5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10" creationId="{85918B43-DDF7-1B28-D27A-7AB6389477A8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11" creationId="{E04E1D2D-CE22-E22A-76F4-E0DD8B8D086A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12" creationId="{ABFD2BE5-7EE9-7B47-2790-7A86E095375A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13" creationId="{2E90529E-B959-082D-0BF2-FEAB0F9C0375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14" creationId="{1DAB44F3-9E8C-65F4-C9A9-D71C662A0204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15" creationId="{F2455873-14A5-11E7-20E6-62035414CFD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16" creationId="{20704D2E-6A38-C38E-52B2-F9AB46459AF6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17" creationId="{AF0F75ED-048A-7D95-266C-A6705B4D30BD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18" creationId="{C06C0DBA-83BA-B16E-8BA5-93413F772446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19" creationId="{88128BB0-E410-1852-FEB0-BCF05B292ED5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20" creationId="{0F4C9FEF-9278-EB50-3692-9E447AF12EC5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21" creationId="{6059626B-40D9-1D4F-7181-21580A86B32E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22" creationId="{683879EA-EBD0-C5A3-D01B-8D019E3E1FF6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23" creationId="{978238AC-219E-22BA-AFB6-259D2A6254A1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24" creationId="{80C0A3D0-82F5-EA14-9471-C23904565816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25" creationId="{432754FE-15A4-18C6-F8E5-61EC3957EF7C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26" creationId="{3372FF51-5045-4BCD-8F12-71DC44ED075B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27" creationId="{398C3572-F8D2-DAC4-5197-901A96DDDC0A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28" creationId="{F77C6932-B3B4-721B-8930-1C76EDE30923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29" creationId="{43A05228-E754-B752-7F63-F89061AF6373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30" creationId="{4A767DD2-1DBD-9143-425F-E9121526B437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31" creationId="{DA2F796C-CCC8-F4D4-31AB-C214AAB228B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32" creationId="{0F045C87-9E37-33F2-B39D-ED4D8B06F4D4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33" creationId="{764CA43D-2826-00E1-380E-B00F918863F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34" creationId="{CEF9A409-C862-18A1-1F0B-F8D7FCF725E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35" creationId="{2A56EB24-E46A-4E1A-D612-5FE8552DA622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36" creationId="{5B418D45-ED7B-B11E-B36E-EE654AC46B58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37" creationId="{C0925F52-D735-BE35-62D9-813551B39F86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38" creationId="{ABA5E9F5-17BE-247C-5833-EF1F28DE0F86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39" creationId="{E1A86B54-B413-D9A8-97B8-0C80E1E393F9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40" creationId="{73A40188-5B50-AEEB-F8A0-9316CC05D4E2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41" creationId="{D1BF80C4-5CA8-A09C-335C-888858A4800F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42" creationId="{B43D2BD8-97EC-0838-1C1B-1DFED16A3C6F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43" creationId="{EDEE2991-68C4-DD7D-2F59-858B765FEB82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44" creationId="{DAFE974B-F63B-7F90-FA19-CA35386BEF72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45" creationId="{916798E4-C78A-4983-E500-1260717675B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46" creationId="{6099DD5C-99A5-DC57-4D44-28ADB830DE57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47" creationId="{023088C3-9FDA-1BC5-CB46-22F7FC2ED63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48" creationId="{678A9963-ECEB-8756-76A0-67EC8257E1E7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49" creationId="{E0A1ADAD-7B0E-E014-E818-0B95770B5E0B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50" creationId="{99D3AEBE-8F7E-98D0-3D89-D1E17841E2F7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51" creationId="{CF3B4A32-5B4E-5583-DAC1-3653A9606AFB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52" creationId="{7D81E985-7150-E515-52D5-FFCEA7597476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53" creationId="{D173FB6E-32A0-3903-7577-E6ACB9C102BC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54" creationId="{40FE0138-5E50-2F15-9159-B11A8E2C8D7A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55" creationId="{D6836619-3B22-667A-F5B8-472B96DF002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56" creationId="{D76A3D1D-01D9-AE1A-1778-291D3935DA8D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57" creationId="{F5759ADF-9F57-BA36-1DB3-F4AEFA6AC04A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58" creationId="{5DAE9203-2CCA-FE03-17C3-FAC90FD24D33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59" creationId="{3ED3C1BE-E831-A8AC-0E26-B9E9D079DAEB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60" creationId="{6F69F87C-15DF-486D-33AF-5F5F8273AE77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61" creationId="{BE6B1A4F-B454-DF31-B5B0-BA2B358B3D6D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62" creationId="{D6EDBFD6-A792-1435-FEA1-B9D293A38946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63" creationId="{866E11E4-A176-8CBD-3923-BA13B65ED95A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64" creationId="{D6016663-1C20-8A0B-F4A6-08A71C6ADC47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65" creationId="{C363927F-D11F-1167-E461-3479BE8C229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66" creationId="{3E8BFE4B-9782-5EE2-88D1-9A50DBD532A3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67" creationId="{242DE7DC-2ED8-31F7-FF93-C5A19E2120B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68" creationId="{90F366DB-0FCE-DCE0-8B35-E62BB580CFAB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69" creationId="{0676C437-BCE4-E73C-5562-71067B856689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70" creationId="{BE42817C-A984-5F98-54EF-C51B1A6025E2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71" creationId="{51EF70EC-A31F-C40C-81A3-E406C87C22F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72" creationId="{D64B993E-6DBF-D0B7-5478-B3FE833F3D6D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73" creationId="{4FA50521-BB09-A47B-9DF5-5E2949F680C5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74" creationId="{9349AA37-12A5-6711-54CD-188AF8F2953D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75" creationId="{C9CD4F47-70E1-620D-9D14-D75BE74D380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76" creationId="{F1310449-F3D3-A18D-5059-C1B9AF57D2AB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77" creationId="{95498BD0-8A0E-6AFA-96CF-2A5511C1AB62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78" creationId="{0DACE20F-AA6F-721E-1BCC-4F3FB26AA65F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79" creationId="{E763937D-C933-696F-9E1D-A3E998B75D58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80" creationId="{7975AD10-5B21-9E57-6D34-51F542BAFAB6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81" creationId="{289A38C4-C5B6-9306-F8BE-D0E555ED8326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82" creationId="{38C87413-4336-37B4-B003-03074479E811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83" creationId="{34B09060-1BA9-0A10-ECD8-E743376F1247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84" creationId="{DF516C32-F047-5979-025E-0C9619BBDF5F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85" creationId="{463F0B54-D5B2-1268-3DAC-4B7982ABA1B0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86" creationId="{474E7F20-1101-EEBB-0F32-864993BE17DB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87" creationId="{8775CA52-8417-20D7-1238-66C0FCDB5E15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88" creationId="{466EB360-7F6A-8CD4-FD21-F8E0E68DE56E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89" creationId="{5E79E8A4-9C79-0D9D-0D64-592D2DA9C72B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90" creationId="{74452077-A523-5A20-FEDA-0998D5A78958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91" creationId="{FA8BA6D4-F719-3DB3-8A3B-32B1C05ADCE7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92" creationId="{A8D50D80-4AD0-ADEC-CFA9-78B6895CD6B1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93" creationId="{0B79D9E0-A772-62C9-E4F0-155F6BAAA39A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94" creationId="{5E6654B0-7862-8622-DE67-B13FBC775563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95" creationId="{AA8A45D1-395C-73E7-2AF7-6A3D473249AC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96" creationId="{EB80B97C-DEF8-3385-32C2-F7D67E7ED56F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97" creationId="{59540D79-4138-0FC2-EC40-550A0330272F}"/>
          </ac:spMkLst>
        </pc:spChg>
        <pc:spChg chg="mod">
          <ac:chgData name="Trevoir Williams" userId="6a45007046124a3d" providerId="LiveId" clId="{E0624A9E-C3E3-4AE4-864A-4ADBD4579C13}" dt="2023-10-18T20:16:37.361" v="2912"/>
          <ac:spMkLst>
            <pc:docMk/>
            <pc:sldMk cId="3710025498" sldId="477"/>
            <ac:spMk id="98" creationId="{529C81EF-E763-5DB3-9F82-146FF1D8992D}"/>
          </ac:spMkLst>
        </pc:spChg>
        <pc:grpChg chg="add mod">
          <ac:chgData name="Trevoir Williams" userId="6a45007046124a3d" providerId="LiveId" clId="{E0624A9E-C3E3-4AE4-864A-4ADBD4579C13}" dt="2023-10-18T20:16:42.785" v="2913" actId="1076"/>
          <ac:grpSpMkLst>
            <pc:docMk/>
            <pc:sldMk cId="3710025498" sldId="477"/>
            <ac:grpSpMk id="5" creationId="{77475ACD-F961-A4DE-A1BB-11116B3453DC}"/>
          </ac:grpSpMkLst>
        </pc:grpChg>
      </pc:sldChg>
      <pc:sldChg chg="modSp add mod ord">
        <pc:chgData name="Trevoir Williams" userId="6a45007046124a3d" providerId="LiveId" clId="{E0624A9E-C3E3-4AE4-864A-4ADBD4579C13}" dt="2023-10-18T20:07:28.131" v="2335" actId="20577"/>
        <pc:sldMkLst>
          <pc:docMk/>
          <pc:sldMk cId="3912339871" sldId="478"/>
        </pc:sldMkLst>
        <pc:spChg chg="mod">
          <ac:chgData name="Trevoir Williams" userId="6a45007046124a3d" providerId="LiveId" clId="{E0624A9E-C3E3-4AE4-864A-4ADBD4579C13}" dt="2023-10-18T20:07:28.131" v="2335" actId="20577"/>
          <ac:spMkLst>
            <pc:docMk/>
            <pc:sldMk cId="3912339871" sldId="478"/>
            <ac:spMk id="338" creationId="{00000000-0000-0000-0000-000000000000}"/>
          </ac:spMkLst>
        </pc:spChg>
      </pc:sldChg>
      <pc:sldChg chg="addSp delSp modSp add ord">
        <pc:chgData name="Trevoir Williams" userId="6a45007046124a3d" providerId="LiveId" clId="{E0624A9E-C3E3-4AE4-864A-4ADBD4579C13}" dt="2023-10-18T20:14:06.512" v="2879" actId="14100"/>
        <pc:sldMkLst>
          <pc:docMk/>
          <pc:sldMk cId="4068083892" sldId="479"/>
        </pc:sldMkLst>
        <pc:picChg chg="del">
          <ac:chgData name="Trevoir Williams" userId="6a45007046124a3d" providerId="LiveId" clId="{E0624A9E-C3E3-4AE4-864A-4ADBD4579C13}" dt="2023-10-18T20:13:29.372" v="2876" actId="478"/>
          <ac:picMkLst>
            <pc:docMk/>
            <pc:sldMk cId="4068083892" sldId="479"/>
            <ac:picMk id="3074" creationId="{5895CFC6-C31E-F9E2-7FAA-E00CECBC053F}"/>
          </ac:picMkLst>
        </pc:picChg>
        <pc:picChg chg="add mod">
          <ac:chgData name="Trevoir Williams" userId="6a45007046124a3d" providerId="LiveId" clId="{E0624A9E-C3E3-4AE4-864A-4ADBD4579C13}" dt="2023-10-18T20:14:06.512" v="2879" actId="14100"/>
          <ac:picMkLst>
            <pc:docMk/>
            <pc:sldMk cId="4068083892" sldId="479"/>
            <ac:picMk id="6146" creationId="{AEA06ABC-4E29-7273-29E2-578E00A7A100}"/>
          </ac:picMkLst>
        </pc:picChg>
      </pc:sldChg>
      <pc:sldChg chg="modSp add mod ord modAnim">
        <pc:chgData name="Trevoir Williams" userId="6a45007046124a3d" providerId="LiveId" clId="{E0624A9E-C3E3-4AE4-864A-4ADBD4579C13}" dt="2023-10-18T20:22:17.862" v="3265" actId="20577"/>
        <pc:sldMkLst>
          <pc:docMk/>
          <pc:sldMk cId="3100315979" sldId="480"/>
        </pc:sldMkLst>
        <pc:spChg chg="mod">
          <ac:chgData name="Trevoir Williams" userId="6a45007046124a3d" providerId="LiveId" clId="{E0624A9E-C3E3-4AE4-864A-4ADBD4579C13}" dt="2023-10-18T20:17:19.334" v="2924" actId="20577"/>
          <ac:spMkLst>
            <pc:docMk/>
            <pc:sldMk cId="3100315979" sldId="480"/>
            <ac:spMk id="594" creationId="{00000000-0000-0000-0000-000000000000}"/>
          </ac:spMkLst>
        </pc:spChg>
        <pc:spChg chg="mod">
          <ac:chgData name="Trevoir Williams" userId="6a45007046124a3d" providerId="LiveId" clId="{E0624A9E-C3E3-4AE4-864A-4ADBD4579C13}" dt="2023-10-18T20:22:17.862" v="3265" actId="20577"/>
          <ac:spMkLst>
            <pc:docMk/>
            <pc:sldMk cId="3100315979" sldId="480"/>
            <ac:spMk id="595" creationId="{00000000-0000-0000-0000-000000000000}"/>
          </ac:spMkLst>
        </pc:spChg>
      </pc:sldChg>
      <pc:sldChg chg="addSp delSp modSp add mod ord">
        <pc:chgData name="Trevoir Williams" userId="6a45007046124a3d" providerId="LiveId" clId="{E0624A9E-C3E3-4AE4-864A-4ADBD4579C13}" dt="2023-10-18T20:23:14.246" v="3279" actId="20577"/>
        <pc:sldMkLst>
          <pc:docMk/>
          <pc:sldMk cId="3293157707" sldId="481"/>
        </pc:sldMkLst>
        <pc:spChg chg="add">
          <ac:chgData name="Trevoir Williams" userId="6a45007046124a3d" providerId="LiveId" clId="{E0624A9E-C3E3-4AE4-864A-4ADBD4579C13}" dt="2023-10-18T20:23:07.763" v="3273"/>
          <ac:spMkLst>
            <pc:docMk/>
            <pc:sldMk cId="3293157707" sldId="481"/>
            <ac:spMk id="4" creationId="{DDAA3883-DE0B-CAA3-7CDA-4682370E9BF9}"/>
          </ac:spMkLst>
        </pc:spChg>
        <pc:spChg chg="add del mod">
          <ac:chgData name="Trevoir Williams" userId="6a45007046124a3d" providerId="LiveId" clId="{E0624A9E-C3E3-4AE4-864A-4ADBD4579C13}" dt="2023-10-18T20:23:12.800" v="3276"/>
          <ac:spMkLst>
            <pc:docMk/>
            <pc:sldMk cId="3293157707" sldId="481"/>
            <ac:spMk id="5" creationId="{081B5CF9-C951-B2C8-6706-999BC3C43F47}"/>
          </ac:spMkLst>
        </pc:spChg>
        <pc:spChg chg="add del mod">
          <ac:chgData name="Trevoir Williams" userId="6a45007046124a3d" providerId="LiveId" clId="{E0624A9E-C3E3-4AE4-864A-4ADBD4579C13}" dt="2023-10-18T20:23:14.246" v="3279" actId="20577"/>
          <ac:spMkLst>
            <pc:docMk/>
            <pc:sldMk cId="3293157707" sldId="481"/>
            <ac:spMk id="338" creationId="{00000000-0000-0000-0000-000000000000}"/>
          </ac:spMkLst>
        </pc:spChg>
      </pc:sldChg>
      <pc:sldChg chg="modSp add mod">
        <pc:chgData name="Trevoir Williams" userId="6a45007046124a3d" providerId="LiveId" clId="{E0624A9E-C3E3-4AE4-864A-4ADBD4579C13}" dt="2023-10-18T20:29:56.592" v="3436" actId="1076"/>
        <pc:sldMkLst>
          <pc:docMk/>
          <pc:sldMk cId="3728731374" sldId="482"/>
        </pc:sldMkLst>
        <pc:spChg chg="mod">
          <ac:chgData name="Trevoir Williams" userId="6a45007046124a3d" providerId="LiveId" clId="{E0624A9E-C3E3-4AE4-864A-4ADBD4579C13}" dt="2023-10-18T20:24:17.257" v="3313" actId="20577"/>
          <ac:spMkLst>
            <pc:docMk/>
            <pc:sldMk cId="3728731374" sldId="482"/>
            <ac:spMk id="2" creationId="{6412B4F8-7E01-53CD-30EA-74A41A181384}"/>
          </ac:spMkLst>
        </pc:spChg>
        <pc:spChg chg="mod">
          <ac:chgData name="Trevoir Williams" userId="6a45007046124a3d" providerId="LiveId" clId="{E0624A9E-C3E3-4AE4-864A-4ADBD4579C13}" dt="2023-10-18T20:29:53.950" v="3435" actId="14100"/>
          <ac:spMkLst>
            <pc:docMk/>
            <pc:sldMk cId="3728731374" sldId="482"/>
            <ac:spMk id="3" creationId="{CCFEACEA-5554-6EF4-5BAB-4826DFA78B1B}"/>
          </ac:spMkLst>
        </pc:spChg>
        <pc:grpChg chg="mod">
          <ac:chgData name="Trevoir Williams" userId="6a45007046124a3d" providerId="LiveId" clId="{E0624A9E-C3E3-4AE4-864A-4ADBD4579C13}" dt="2023-10-18T20:29:56.592" v="3436" actId="1076"/>
          <ac:grpSpMkLst>
            <pc:docMk/>
            <pc:sldMk cId="3728731374" sldId="482"/>
            <ac:grpSpMk id="5" creationId="{77475ACD-F961-A4DE-A1BB-11116B3453DC}"/>
          </ac:grpSpMkLst>
        </pc:grpChg>
      </pc:sldChg>
      <pc:sldChg chg="modSp add mod">
        <pc:chgData name="Trevoir Williams" userId="6a45007046124a3d" providerId="LiveId" clId="{E0624A9E-C3E3-4AE4-864A-4ADBD4579C13}" dt="2023-10-19T15:06:58.015" v="3626" actId="20577"/>
        <pc:sldMkLst>
          <pc:docMk/>
          <pc:sldMk cId="292617427" sldId="483"/>
        </pc:sldMkLst>
        <pc:spChg chg="mod">
          <ac:chgData name="Trevoir Williams" userId="6a45007046124a3d" providerId="LiveId" clId="{E0624A9E-C3E3-4AE4-864A-4ADBD4579C13}" dt="2023-10-18T20:30:08.674" v="3441" actId="20577"/>
          <ac:spMkLst>
            <pc:docMk/>
            <pc:sldMk cId="292617427" sldId="483"/>
            <ac:spMk id="2" creationId="{6412B4F8-7E01-53CD-30EA-74A41A181384}"/>
          </ac:spMkLst>
        </pc:spChg>
        <pc:spChg chg="mod">
          <ac:chgData name="Trevoir Williams" userId="6a45007046124a3d" providerId="LiveId" clId="{E0624A9E-C3E3-4AE4-864A-4ADBD4579C13}" dt="2023-10-19T15:06:58.015" v="3626" actId="20577"/>
          <ac:spMkLst>
            <pc:docMk/>
            <pc:sldMk cId="292617427" sldId="483"/>
            <ac:spMk id="3" creationId="{CCFEACEA-5554-6EF4-5BAB-4826DFA78B1B}"/>
          </ac:spMkLst>
        </pc:spChg>
      </pc:sldChg>
      <pc:sldChg chg="modSp add mod">
        <pc:chgData name="Trevoir Williams" userId="6a45007046124a3d" providerId="LiveId" clId="{E0624A9E-C3E3-4AE4-864A-4ADBD4579C13}" dt="2023-10-18T20:33:34.683" v="3598" actId="20577"/>
        <pc:sldMkLst>
          <pc:docMk/>
          <pc:sldMk cId="947550398" sldId="484"/>
        </pc:sldMkLst>
        <pc:spChg chg="mod">
          <ac:chgData name="Trevoir Williams" userId="6a45007046124a3d" providerId="LiveId" clId="{E0624A9E-C3E3-4AE4-864A-4ADBD4579C13}" dt="2023-10-18T20:33:34.683" v="3598" actId="20577"/>
          <ac:spMkLst>
            <pc:docMk/>
            <pc:sldMk cId="947550398" sldId="484"/>
            <ac:spMk id="338" creationId="{00000000-0000-0000-0000-000000000000}"/>
          </ac:spMkLst>
        </pc:spChg>
      </pc:sldChg>
      <pc:sldChg chg="modSp add mod">
        <pc:chgData name="Trevoir Williams" userId="6a45007046124a3d" providerId="LiveId" clId="{E0624A9E-C3E3-4AE4-864A-4ADBD4579C13}" dt="2023-10-18T20:33:44.548" v="3613" actId="20577"/>
        <pc:sldMkLst>
          <pc:docMk/>
          <pc:sldMk cId="1298203707" sldId="485"/>
        </pc:sldMkLst>
        <pc:spChg chg="mod">
          <ac:chgData name="Trevoir Williams" userId="6a45007046124a3d" providerId="LiveId" clId="{E0624A9E-C3E3-4AE4-864A-4ADBD4579C13}" dt="2023-10-18T20:33:44.548" v="3613" actId="20577"/>
          <ac:spMkLst>
            <pc:docMk/>
            <pc:sldMk cId="1298203707" sldId="485"/>
            <ac:spMk id="338" creationId="{00000000-0000-0000-0000-000000000000}"/>
          </ac:spMkLst>
        </pc:spChg>
      </pc:sldChg>
    </pc:docChg>
  </pc:docChgLst>
  <pc:docChgLst>
    <pc:chgData name="Trevoir Williams" userId="6a45007046124a3d" providerId="LiveId" clId="{C23AA623-D0E8-4773-99C4-16181D43B73C}"/>
    <pc:docChg chg="addSld modSld">
      <pc:chgData name="Trevoir Williams" userId="6a45007046124a3d" providerId="LiveId" clId="{C23AA623-D0E8-4773-99C4-16181D43B73C}" dt="2023-10-19T00:22:58.580" v="343" actId="20577"/>
      <pc:docMkLst>
        <pc:docMk/>
      </pc:docMkLst>
      <pc:sldChg chg="modSp mod modAnim">
        <pc:chgData name="Trevoir Williams" userId="6a45007046124a3d" providerId="LiveId" clId="{C23AA623-D0E8-4773-99C4-16181D43B73C}" dt="2023-10-19T00:22:58.580" v="343" actId="20577"/>
        <pc:sldMkLst>
          <pc:docMk/>
          <pc:sldMk cId="1292705536" sldId="469"/>
        </pc:sldMkLst>
        <pc:spChg chg="mod">
          <ac:chgData name="Trevoir Williams" userId="6a45007046124a3d" providerId="LiveId" clId="{C23AA623-D0E8-4773-99C4-16181D43B73C}" dt="2023-10-19T00:14:28.275" v="21" actId="20577"/>
          <ac:spMkLst>
            <pc:docMk/>
            <pc:sldMk cId="1292705536" sldId="469"/>
            <ac:spMk id="594" creationId="{00000000-0000-0000-0000-000000000000}"/>
          </ac:spMkLst>
        </pc:spChg>
        <pc:spChg chg="mod">
          <ac:chgData name="Trevoir Williams" userId="6a45007046124a3d" providerId="LiveId" clId="{C23AA623-D0E8-4773-99C4-16181D43B73C}" dt="2023-10-19T00:22:58.580" v="343" actId="20577"/>
          <ac:spMkLst>
            <pc:docMk/>
            <pc:sldMk cId="1292705536" sldId="469"/>
            <ac:spMk id="595" creationId="{00000000-0000-0000-0000-000000000000}"/>
          </ac:spMkLst>
        </pc:spChg>
        <pc:grpChg chg="mod">
          <ac:chgData name="Trevoir Williams" userId="6a45007046124a3d" providerId="LiveId" clId="{C23AA623-D0E8-4773-99C4-16181D43B73C}" dt="2023-10-19T00:15:49.300" v="232" actId="1076"/>
          <ac:grpSpMkLst>
            <pc:docMk/>
            <pc:sldMk cId="1292705536" sldId="469"/>
            <ac:grpSpMk id="2" creationId="{B2489946-0143-51C4-979E-8F84F530946A}"/>
          </ac:grpSpMkLst>
        </pc:grpChg>
      </pc:sldChg>
      <pc:sldChg chg="add">
        <pc:chgData name="Trevoir Williams" userId="6a45007046124a3d" providerId="LiveId" clId="{C23AA623-D0E8-4773-99C4-16181D43B73C}" dt="2023-10-19T00:11:50.984" v="0"/>
        <pc:sldMkLst>
          <pc:docMk/>
          <pc:sldMk cId="4138153881" sldId="48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1553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334464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89473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208034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330799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761926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48039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490127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79215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199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4908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48500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38923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/>
              <a:t>Source or Version Control is a system that records changes to files over time so that you can recall specific versions later</a:t>
            </a:r>
          </a:p>
          <a:p>
            <a:r>
              <a:rPr lang="en-US" sz="2400"/>
              <a:t>GitHub brings teams together to work through problems, move ideas forward, and learn from each other along the way.</a:t>
            </a:r>
          </a:p>
          <a:p>
            <a:r>
              <a:rPr lang="en-US" sz="2400"/>
              <a:t>Allows you to:</a:t>
            </a:r>
          </a:p>
          <a:p>
            <a:pPr lvl="1"/>
            <a:r>
              <a:rPr lang="en-US" sz="2400"/>
              <a:t>Track Changes to your project</a:t>
            </a:r>
          </a:p>
          <a:p>
            <a:pPr lvl="1"/>
            <a:r>
              <a:rPr lang="en-US" sz="2400"/>
              <a:t>Collaborate with a team member </a:t>
            </a:r>
          </a:p>
          <a:p>
            <a:pPr lvl="1"/>
            <a:r>
              <a:rPr lang="en-US" sz="2400"/>
              <a:t>Centrally host your code for your team</a:t>
            </a:r>
          </a:p>
          <a:p>
            <a:pPr lvl="1"/>
            <a:r>
              <a:rPr lang="en-US" sz="2400"/>
              <a:t>Manage project documentation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2565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19971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969520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835787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9099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63572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823544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749283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213581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2277964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gc620bbb03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1" name="Google Shape;2331;gc620bbb03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875847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6627149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415013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17562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85954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4412644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554848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4682413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871974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3928500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" name="Google Shape;2526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/>
              <a:t>Source or Version Control is a system that records changes to files over time so that you can recall specific versions later</a:t>
            </a:r>
          </a:p>
          <a:p>
            <a:r>
              <a:rPr lang="en-US" sz="2400"/>
              <a:t>GitHub brings teams together to work through problems, move ideas forward, and learn from each other along the way.</a:t>
            </a:r>
          </a:p>
          <a:p>
            <a:r>
              <a:rPr lang="en-US" sz="2400"/>
              <a:t>Allows you to:</a:t>
            </a:r>
          </a:p>
          <a:p>
            <a:pPr lvl="1"/>
            <a:r>
              <a:rPr lang="en-US" sz="2400"/>
              <a:t>Track Changes to your project</a:t>
            </a:r>
          </a:p>
          <a:p>
            <a:pPr lvl="1"/>
            <a:r>
              <a:rPr lang="en-US" sz="2400"/>
              <a:t>Collaborate with a team member </a:t>
            </a:r>
          </a:p>
          <a:p>
            <a:pPr lvl="1"/>
            <a:r>
              <a:rPr lang="en-US" sz="2400"/>
              <a:t>Centrally host your code for your team</a:t>
            </a:r>
          </a:p>
          <a:p>
            <a:pPr lvl="1"/>
            <a:r>
              <a:rPr lang="en-US" sz="2400"/>
              <a:t>Manage project documentation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3079982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1031001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544926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390548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gc620bbb03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1" name="Google Shape;2331;gc620bbb03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750719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" name="Google Shape;1976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7" name="Google Shape;2227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4" name="Google Shape;2234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gc620bbb0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2" name="Google Shape;2242;gc620bbb0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gc620bbb03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9" name="Google Shape;2249;gc620bbb03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gc620bbb03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4" name="Google Shape;2324;gc620bbb03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gc620bbb03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1" name="Google Shape;2331;gc620bbb03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gc620bbb0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2" name="Google Shape;2292;gc620bbb0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" name="Google Shape;2348;gc620bbb036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9" name="Google Shape;2349;gc620bbb036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8" name="Google Shape;2388;gc620bbb036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9" name="Google Shape;2389;gc620bbb036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gc620bbb036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5" name="Google Shape;2415;gc620bbb036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8" name="Google Shape;2428;gc620bbb036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9" name="Google Shape;2429;gc620bbb036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8" name="Google Shape;2518;gc620bbb036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9" name="Google Shape;2519;gc620bbb036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g70b9f856d4_0_3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6" name="Google Shape;3816;g70b9f856d4_0_3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" name="Google Shape;2526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8178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377926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" name="Google Shape;2526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731401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" name="Google Shape;2526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864584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6" name="Google Shape;4706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7" name="Google Shape;4707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6" name="Google Shape;4996;g77a0abe9bc_2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7" name="Google Shape;4997;g77a0abe9bc_2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6" name="Google Shape;5446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7" name="Google Shape;5447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3" name="Google Shape;5453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4" name="Google Shape;5454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Learn .NET Core and </a:t>
            </a:r>
            <a:r>
              <a:rPr lang="en-US" err="1"/>
              <a:t>Blazor</a:t>
            </a:r>
            <a:r>
              <a:rPr lang="en-US"/>
              <a:t> as opposed to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0257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9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0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unsplash.com/&amp;utm_source=slidescarnival" TargetMode="External"/><Relationship Id="rId4" Type="http://schemas.openxmlformats.org/officeDocument/2006/relationships/hyperlink" Target="https://isometric.online/" TargetMode="Externa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raleway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barlow" TargetMode="Externa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0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9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isometric.online/" TargetMode="External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isometric.online/license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0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9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9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9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812411" y="1863600"/>
            <a:ext cx="7859519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/>
              <a:t>C# Console and Windows Forms Development w/ Entity Framework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64811" y="1863600"/>
            <a:ext cx="8071613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/>
              <a:t>What are C# and .NET?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A654FB-1E73-39E0-1017-F5256365A1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B5E8A4-B08D-23ED-666B-9F149003FD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550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What is C#?</a:t>
            </a:r>
            <a:br>
              <a:rPr lang="en-US" b="1"/>
            </a:br>
            <a:endParaRPr lang="en-US" b="1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C# (pronounced "See Sharp") is a modern, object-oriented, and type-safe computer programming language.</a:t>
            </a:r>
          </a:p>
          <a:p>
            <a:r>
              <a:rPr lang="en-US"/>
              <a:t>C# has a specific set of rules to govern its syntax and is primarily based on the C programming language (like C, C++, Java, and JavaScript.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B2489946-0143-51C4-979E-8F84F530946A}"/>
              </a:ext>
            </a:extLst>
          </p:cNvPr>
          <p:cNvGrpSpPr/>
          <p:nvPr/>
        </p:nvGrpSpPr>
        <p:grpSpPr>
          <a:xfrm>
            <a:off x="7246333" y="1233183"/>
            <a:ext cx="1664229" cy="1961478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4FFCF48B-92F3-D88E-F9A1-09C24411A794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3F091D7B-D307-9D0C-98D9-BF3B0FD0CAC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F63F798B-2C53-77BC-1B8B-BBDD26783B0B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7619247A-F38D-952D-EBE9-3E1BB5F9F0F5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A88FD916-1849-83D5-5312-7AA2A13473A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2D298AFA-E6D1-BDBC-18FC-5E8BC6D3952E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4E586AB4-198E-E16D-A313-9159F24A1DBD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DB52489E-DB7F-1709-EA2A-80C0890D873B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0D8C1E15-A035-0B88-1C36-FE5E1E7E7D67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B09821FE-1715-B11A-0AB7-A92BDB43C686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C010F280-80A8-D47E-2603-33C50F5E0F2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0945DD83-0110-6AA8-0C1C-CB3E367699C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11D0E172-50B7-54F0-9A74-D68D09C1F29C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39CA41AB-E905-5D30-2722-26BC4A9BF48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AC4A5F66-A08A-3218-D7AA-FA6F116AE7B5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36E25D9E-F02F-7E38-5C20-DBCE398E75DD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0441E982-9776-C0B1-B887-A3897268B772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7E9E88E1-A49F-8598-B796-DC7E28241EC5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12D1C793-4262-6966-272E-F44F6B4AA8D6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DE630A4B-050F-1A91-01FA-BA46447C9B1B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E57B92F0-E84B-5430-7DEB-19626ADFDB67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F864D01F-B99B-E60F-AE5F-31D6D617C0AC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56104086-48A3-069A-D481-31CEB7FBE29E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FE6E3E4E-CC49-ABB7-1479-3EF89D93DF94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F3271E5A-856A-3CAF-CDFB-B5E9ADBEC0EA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0509AD49-FA74-CEC9-E761-E59308C48992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F219CA9A-4B50-0A01-C72B-91679ADEC699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A9A69342-775A-E729-91CF-8400A5175E41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5620AA62-8D67-5686-62C6-FCCFB87A6EA0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11B45F9C-6F30-71F4-1EE1-C581AF93031E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3B908257-30FD-3D96-DC60-B4F26DE0922C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611D86C9-D7B2-AB5D-60A0-1499A4F09FA6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F66D0B22-389B-31CF-36EC-C2F9BC0CDD02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51AA7325-CD4B-252F-E52D-7F5F41142195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FB7397C4-7100-67D5-A38C-14B6EA477656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156EA495-8E37-EE64-9B2D-23B720923BD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CB20EC6F-E76A-AA60-0053-C100E8079E88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CDE7B966-9BDD-A95F-8C2A-7D5F8C51870B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966AE480-B59F-9396-06E4-74098D0BB96B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51CC9F5F-BF31-1605-337F-9018F245BE7A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DD92005A-3B37-F974-758C-7DB187D03F92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B4F7A286-78D9-4BC1-A573-5BEBA3A6EF77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E73FF50E-B014-3DFD-294F-8E4BEAC83457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8B105639-288B-F2D1-AFEC-B0FEFD581031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B49B7DB2-8590-4238-6747-ACDDD22E2EF0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4172159D-EEBB-E45D-3026-4FB9AB5C5A7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D521E723-4C5E-9CE8-241A-545C4DB0FCCA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547AB4D2-75EE-6AF4-8FB0-F5FC6680A19F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D1023FBF-FB91-BEC5-3A1A-D65AE913E3F9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230F032D-B86E-197C-1AF9-BC1A16513CBC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1820BE62-DB63-4DCE-2302-3B1030A315FB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BE5993EE-E134-1AA5-E155-EAD3521BAD8A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ABF22916-6E02-E993-6A5C-859C89B0CF0C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C099BB16-0A30-5D4D-844C-D1F6021232D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CC24DA68-3E98-184D-9847-A92DD474F526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F6FE404A-8198-FAF6-575A-A0BDAB0493A0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94691410-5737-91B2-1B8D-ADBFECC78AFE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DBD63EEB-03B3-CEAF-9CBA-3BAFFB3507B2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40DF1859-CAFC-4E71-9A89-2449B3E26F73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70792928-0018-2A08-FEDF-BAB10DA26F58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6CF59B8D-9871-9ACA-F233-60765DD4CC46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4222D6A2-1F02-415C-3F39-BC29012E7CB4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73D17AF-ECE0-6B45-99DF-3C3D2AC64D9D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A76FCA3D-42EE-D806-9084-5FE3CDCCB802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B54C283A-7D50-6A79-1BE8-ECD6F0D41342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73C1CCD2-D8CF-25FB-6E9B-9B5D1CFCD5EE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47029F5C-E9BD-7065-7048-1F5B6115943C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DCD08F05-279C-6C31-D8C0-AACE266F33E2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3D859ED-7715-BCA5-F3B1-67901A7D9627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7DDA4607-6933-D5F9-20CD-E01AEADD4AC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C1D99684-D835-54A2-B5AF-E49C692A9F4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1A81F177-72BA-8FC9-D98A-9FEB20F63F6E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C594CA3A-EE76-1BDA-B916-2F827F15BA51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7D32FFCF-DD09-589E-0432-FB63B7F4215A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AF377B9-92D2-4A22-6DFE-8912FF85EB62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354A37BA-AD88-9803-182E-869FE54A6C3F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901FBCDB-7630-E563-B3C5-2EA25221528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800DE444-9AB8-B323-0566-1C9BD8D2A717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29936CC5-433B-F908-29CC-F1985AC13299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DAC990FC-CAFE-E5E2-F554-7C63F9896807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D9BBD27-9F30-C2A3-96B0-EACA40089C24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18F4557F-86BC-0A9B-14EF-587262D3BF64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C5925D36-2785-CA09-05FF-B6B8F75FDF59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0D08B4B7-0775-D21C-1029-DE60E9B101C7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840C1A9A-DF88-B240-5CA1-6F4EA058FA10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D7B64CFA-415D-5024-F897-280B4CC73D76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D1D2E609-3234-61E4-0CDA-9BF0139F896A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DF5F1783-6E12-2D2B-2DC6-C2A13A91FA67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88D4A86A-CB19-144E-43DC-5523CD01DBEB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D3639EF-C176-AB37-F4C7-B597532C16B5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7989E480-0B3B-0D32-A839-03943D3DD28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40FCC814-E704-699F-0F3C-1377B3ECD436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ECE42AD8-AF5B-C80E-456D-EED625A5D085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4E881EC7-0933-EE34-2D45-BB59F37FFC6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41E29B52-C65C-730B-177A-F4A34CA8A9CB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F17AA061-B033-838E-8C85-24D620719D55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033183F-FA2C-98FE-E227-0EE18118494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D9793C91-B3B0-3EDA-F22A-6E0762A1A323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28FC1E45-9735-8A17-2B59-1D2CE5913BA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B39E33DF-90EC-D344-DFEF-89E29CDCBE3A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8D2F5E7D-0C7B-5A9A-B089-D4E909EB6B70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1EA8EE6C-4778-4462-76ED-DE52008C0188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787C3F03-9927-458B-61C4-FBD55C924BA7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E0702664-2A4E-A422-EB86-79DA066B87A1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AF55C108-012B-ACED-9496-82820538F17F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47750979-AE25-E8F5-D605-2FB28460A889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C9043CDE-644C-050C-590C-ABE04DAEDC8B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B3C66915-E58E-407C-F0DE-52E30BE2B001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7D6702B4-8B2A-F0FD-6CF6-6669D91DA7EF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104ADCD3-402C-1E11-B73B-DC5862A98092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6CA00205-6CD6-2123-0AF1-51293977E096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FC3C84C9-A3EA-8FC6-24D3-09CA994145A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3C2D72E4-35CC-2F07-3224-BA8092578CB9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94F5D6CE-8464-8F3F-E394-D3DECEDE05B1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602D3657-3A0B-F246-E9AD-A9C1C74C8369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4A7284A3-92C2-A56F-2049-A8726EA9861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B5488915-CE89-49F0-C597-25FBF4154D52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1A681A4C-E709-7FFB-D697-E142B5361270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A0FDB57E-8780-935B-3192-691FDBD9C40F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C38E7312-9DF4-4A1C-2E1F-D3FC10ABF51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78BA52F5-C1B5-E5D4-7C7F-8430CFE88452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B8783DBD-843B-2C42-0D85-27C1D7A386DA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23E75C28-957F-D1AD-2B1C-88544777D35D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E23C5B70-E4D1-6122-9856-67A7F093643E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71D01BFF-A798-61A9-FC4C-DA1764D12CF3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5BDD133A-95F3-FEBA-97FD-8E3EBECC9ECA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C91813A8-1EE0-DDD9-2BD5-3E90945B8BB3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1C071AC3-F9C4-BE4F-4643-68365911B36C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7D99973D-A2DF-9D92-3FDF-B8FC9D8D9ECF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D9710F52-6768-B2D9-C78B-D1CE78EB892F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1C5537A-DD1B-379F-33EE-CDEA3E746C6C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E7A7F95-5116-BE95-3C1D-46CB0EA9B85A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BBDCB97-724B-D9E9-B090-E641B1ECF6FD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DFF35097-0767-9629-C765-B32C205DE9E9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8D225802-EAB4-4925-FC79-E02001688271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F2F56AB1-7B06-1D73-675F-503E0A097A06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15F9A8B5-F24D-2321-681E-3BEA94B274D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2E8F670-7828-1220-BAA0-A0DFD6B21D1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ECDE3FFD-DBAC-5300-C761-7EC12CD01E5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658" name="Picture 657">
            <a:extLst>
              <a:ext uri="{FF2B5EF4-FFF2-40B4-BE49-F238E27FC236}">
                <a16:creationId xmlns:a16="http://schemas.microsoft.com/office/drawing/2014/main" id="{F9554121-2FFC-9403-110D-F8F34A98B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534" y="3032503"/>
            <a:ext cx="3361450" cy="202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258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What is .NET?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.NET is the runtime that C# programs are built with and run on. </a:t>
            </a:r>
          </a:p>
          <a:p>
            <a:r>
              <a:rPr lang="en-US"/>
              <a:t>A library that contains thousands of classes for use right out of the box.</a:t>
            </a:r>
          </a:p>
          <a:p>
            <a:r>
              <a:rPr lang="en-US"/>
              <a:t>C# programs run on a virtual execution system called the </a:t>
            </a:r>
            <a:r>
              <a:rPr lang="en-US" b="1"/>
              <a:t>common language runtime (CLR), </a:t>
            </a:r>
            <a:r>
              <a:rPr lang="en-US"/>
              <a:t>and a set of class libraries.</a:t>
            </a:r>
          </a:p>
          <a:p>
            <a:r>
              <a:rPr lang="en-US"/>
              <a:t>.NET supports other languages (</a:t>
            </a:r>
            <a:r>
              <a:rPr lang="en-US" b="1"/>
              <a:t>Visual Basic</a:t>
            </a:r>
            <a:r>
              <a:rPr lang="en-US"/>
              <a:t>, </a:t>
            </a:r>
            <a:r>
              <a:rPr lang="en-US" b="1"/>
              <a:t>F#</a:t>
            </a:r>
            <a:r>
              <a:rPr lang="en-US"/>
              <a:t>, </a:t>
            </a:r>
            <a:r>
              <a:rPr lang="en-US" err="1"/>
              <a:t>etc</a:t>
            </a:r>
            <a:r>
              <a:rPr lang="en-US"/>
              <a:t>) and allows you to write different languages in one application. 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B2489946-0143-51C4-979E-8F84F530946A}"/>
              </a:ext>
            </a:extLst>
          </p:cNvPr>
          <p:cNvGrpSpPr/>
          <p:nvPr/>
        </p:nvGrpSpPr>
        <p:grpSpPr>
          <a:xfrm>
            <a:off x="7246333" y="1233183"/>
            <a:ext cx="1664229" cy="1961478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4FFCF48B-92F3-D88E-F9A1-09C24411A794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3F091D7B-D307-9D0C-98D9-BF3B0FD0CAC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F63F798B-2C53-77BC-1B8B-BBDD26783B0B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7619247A-F38D-952D-EBE9-3E1BB5F9F0F5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A88FD916-1849-83D5-5312-7AA2A13473A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2D298AFA-E6D1-BDBC-18FC-5E8BC6D3952E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4E586AB4-198E-E16D-A313-9159F24A1DBD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DB52489E-DB7F-1709-EA2A-80C0890D873B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0D8C1E15-A035-0B88-1C36-FE5E1E7E7D67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B09821FE-1715-B11A-0AB7-A92BDB43C686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C010F280-80A8-D47E-2603-33C50F5E0F2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0945DD83-0110-6AA8-0C1C-CB3E367699C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11D0E172-50B7-54F0-9A74-D68D09C1F29C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39CA41AB-E905-5D30-2722-26BC4A9BF48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AC4A5F66-A08A-3218-D7AA-FA6F116AE7B5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36E25D9E-F02F-7E38-5C20-DBCE398E75DD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0441E982-9776-C0B1-B887-A3897268B772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7E9E88E1-A49F-8598-B796-DC7E28241EC5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12D1C793-4262-6966-272E-F44F6B4AA8D6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DE630A4B-050F-1A91-01FA-BA46447C9B1B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E57B92F0-E84B-5430-7DEB-19626ADFDB67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F864D01F-B99B-E60F-AE5F-31D6D617C0AC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56104086-48A3-069A-D481-31CEB7FBE29E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FE6E3E4E-CC49-ABB7-1479-3EF89D93DF94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F3271E5A-856A-3CAF-CDFB-B5E9ADBEC0EA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0509AD49-FA74-CEC9-E761-E59308C48992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F219CA9A-4B50-0A01-C72B-91679ADEC699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A9A69342-775A-E729-91CF-8400A5175E41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5620AA62-8D67-5686-62C6-FCCFB87A6EA0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11B45F9C-6F30-71F4-1EE1-C581AF93031E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3B908257-30FD-3D96-DC60-B4F26DE0922C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611D86C9-D7B2-AB5D-60A0-1499A4F09FA6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F66D0B22-389B-31CF-36EC-C2F9BC0CDD02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51AA7325-CD4B-252F-E52D-7F5F41142195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FB7397C4-7100-67D5-A38C-14B6EA477656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156EA495-8E37-EE64-9B2D-23B720923BD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CB20EC6F-E76A-AA60-0053-C100E8079E88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CDE7B966-9BDD-A95F-8C2A-7D5F8C51870B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966AE480-B59F-9396-06E4-74098D0BB96B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51CC9F5F-BF31-1605-337F-9018F245BE7A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DD92005A-3B37-F974-758C-7DB187D03F92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B4F7A286-78D9-4BC1-A573-5BEBA3A6EF77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E73FF50E-B014-3DFD-294F-8E4BEAC83457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8B105639-288B-F2D1-AFEC-B0FEFD581031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B49B7DB2-8590-4238-6747-ACDDD22E2EF0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4172159D-EEBB-E45D-3026-4FB9AB5C5A7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D521E723-4C5E-9CE8-241A-545C4DB0FCCA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547AB4D2-75EE-6AF4-8FB0-F5FC6680A19F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D1023FBF-FB91-BEC5-3A1A-D65AE913E3F9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230F032D-B86E-197C-1AF9-BC1A16513CBC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1820BE62-DB63-4DCE-2302-3B1030A315FB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BE5993EE-E134-1AA5-E155-EAD3521BAD8A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ABF22916-6E02-E993-6A5C-859C89B0CF0C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C099BB16-0A30-5D4D-844C-D1F6021232D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CC24DA68-3E98-184D-9847-A92DD474F526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F6FE404A-8198-FAF6-575A-A0BDAB0493A0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94691410-5737-91B2-1B8D-ADBFECC78AFE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DBD63EEB-03B3-CEAF-9CBA-3BAFFB3507B2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40DF1859-CAFC-4E71-9A89-2449B3E26F73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70792928-0018-2A08-FEDF-BAB10DA26F58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6CF59B8D-9871-9ACA-F233-60765DD4CC46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4222D6A2-1F02-415C-3F39-BC29012E7CB4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73D17AF-ECE0-6B45-99DF-3C3D2AC64D9D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A76FCA3D-42EE-D806-9084-5FE3CDCCB802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B54C283A-7D50-6A79-1BE8-ECD6F0D41342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73C1CCD2-D8CF-25FB-6E9B-9B5D1CFCD5EE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47029F5C-E9BD-7065-7048-1F5B6115943C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DCD08F05-279C-6C31-D8C0-AACE266F33E2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3D859ED-7715-BCA5-F3B1-67901A7D9627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7DDA4607-6933-D5F9-20CD-E01AEADD4AC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C1D99684-D835-54A2-B5AF-E49C692A9F4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1A81F177-72BA-8FC9-D98A-9FEB20F63F6E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C594CA3A-EE76-1BDA-B916-2F827F15BA51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7D32FFCF-DD09-589E-0432-FB63B7F4215A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AF377B9-92D2-4A22-6DFE-8912FF85EB62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354A37BA-AD88-9803-182E-869FE54A6C3F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901FBCDB-7630-E563-B3C5-2EA25221528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800DE444-9AB8-B323-0566-1C9BD8D2A717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29936CC5-433B-F908-29CC-F1985AC13299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DAC990FC-CAFE-E5E2-F554-7C63F9896807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D9BBD27-9F30-C2A3-96B0-EACA40089C24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18F4557F-86BC-0A9B-14EF-587262D3BF64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C5925D36-2785-CA09-05FF-B6B8F75FDF59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0D08B4B7-0775-D21C-1029-DE60E9B101C7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840C1A9A-DF88-B240-5CA1-6F4EA058FA10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D7B64CFA-415D-5024-F897-280B4CC73D76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D1D2E609-3234-61E4-0CDA-9BF0139F896A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DF5F1783-6E12-2D2B-2DC6-C2A13A91FA67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88D4A86A-CB19-144E-43DC-5523CD01DBEB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D3639EF-C176-AB37-F4C7-B597532C16B5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7989E480-0B3B-0D32-A839-03943D3DD28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40FCC814-E704-699F-0F3C-1377B3ECD436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ECE42AD8-AF5B-C80E-456D-EED625A5D085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4E881EC7-0933-EE34-2D45-BB59F37FFC6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41E29B52-C65C-730B-177A-F4A34CA8A9CB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F17AA061-B033-838E-8C85-24D620719D55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033183F-FA2C-98FE-E227-0EE18118494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D9793C91-B3B0-3EDA-F22A-6E0762A1A323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28FC1E45-9735-8A17-2B59-1D2CE5913BA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B39E33DF-90EC-D344-DFEF-89E29CDCBE3A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8D2F5E7D-0C7B-5A9A-B089-D4E909EB6B70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1EA8EE6C-4778-4462-76ED-DE52008C0188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787C3F03-9927-458B-61C4-FBD55C924BA7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E0702664-2A4E-A422-EB86-79DA066B87A1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AF55C108-012B-ACED-9496-82820538F17F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47750979-AE25-E8F5-D605-2FB28460A889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C9043CDE-644C-050C-590C-ABE04DAEDC8B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B3C66915-E58E-407C-F0DE-52E30BE2B001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7D6702B4-8B2A-F0FD-6CF6-6669D91DA7EF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104ADCD3-402C-1E11-B73B-DC5862A98092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6CA00205-6CD6-2123-0AF1-51293977E096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FC3C84C9-A3EA-8FC6-24D3-09CA994145A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3C2D72E4-35CC-2F07-3224-BA8092578CB9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94F5D6CE-8464-8F3F-E394-D3DECEDE05B1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602D3657-3A0B-F246-E9AD-A9C1C74C8369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4A7284A3-92C2-A56F-2049-A8726EA9861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B5488915-CE89-49F0-C597-25FBF4154D52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1A681A4C-E709-7FFB-D697-E142B5361270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A0FDB57E-8780-935B-3192-691FDBD9C40F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C38E7312-9DF4-4A1C-2E1F-D3FC10ABF51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78BA52F5-C1B5-E5D4-7C7F-8430CFE88452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B8783DBD-843B-2C42-0D85-27C1D7A386DA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23E75C28-957F-D1AD-2B1C-88544777D35D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E23C5B70-E4D1-6122-9856-67A7F093643E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71D01BFF-A798-61A9-FC4C-DA1764D12CF3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5BDD133A-95F3-FEBA-97FD-8E3EBECC9ECA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C91813A8-1EE0-DDD9-2BD5-3E90945B8BB3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1C071AC3-F9C4-BE4F-4643-68365911B36C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7D99973D-A2DF-9D92-3FDF-B8FC9D8D9ECF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D9710F52-6768-B2D9-C78B-D1CE78EB892F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1C5537A-DD1B-379F-33EE-CDEA3E746C6C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E7A7F95-5116-BE95-3C1D-46CB0EA9B85A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BBDCB97-724B-D9E9-B090-E641B1ECF6FD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DFF35097-0767-9629-C765-B32C205DE9E9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8D225802-EAB4-4925-FC79-E02001688271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F2F56AB1-7B06-1D73-675F-503E0A097A06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15F9A8B5-F24D-2321-681E-3BEA94B274D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2E8F670-7828-1220-BAA0-A0DFD6B21D1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ECDE3FFD-DBAC-5300-C761-7EC12CD01E5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435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What is .NET?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B2489946-0143-51C4-979E-8F84F530946A}"/>
              </a:ext>
            </a:extLst>
          </p:cNvPr>
          <p:cNvGrpSpPr/>
          <p:nvPr/>
        </p:nvGrpSpPr>
        <p:grpSpPr>
          <a:xfrm>
            <a:off x="7246333" y="1233183"/>
            <a:ext cx="1664229" cy="1961478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4FFCF48B-92F3-D88E-F9A1-09C24411A794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3F091D7B-D307-9D0C-98D9-BF3B0FD0CAC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F63F798B-2C53-77BC-1B8B-BBDD26783B0B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7619247A-F38D-952D-EBE9-3E1BB5F9F0F5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A88FD916-1849-83D5-5312-7AA2A13473A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2D298AFA-E6D1-BDBC-18FC-5E8BC6D3952E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4E586AB4-198E-E16D-A313-9159F24A1DBD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DB52489E-DB7F-1709-EA2A-80C0890D873B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0D8C1E15-A035-0B88-1C36-FE5E1E7E7D67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B09821FE-1715-B11A-0AB7-A92BDB43C686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C010F280-80A8-D47E-2603-33C50F5E0F2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0945DD83-0110-6AA8-0C1C-CB3E367699C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11D0E172-50B7-54F0-9A74-D68D09C1F29C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39CA41AB-E905-5D30-2722-26BC4A9BF48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AC4A5F66-A08A-3218-D7AA-FA6F116AE7B5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36E25D9E-F02F-7E38-5C20-DBCE398E75DD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0441E982-9776-C0B1-B887-A3897268B772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7E9E88E1-A49F-8598-B796-DC7E28241EC5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12D1C793-4262-6966-272E-F44F6B4AA8D6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DE630A4B-050F-1A91-01FA-BA46447C9B1B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E57B92F0-E84B-5430-7DEB-19626ADFDB67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F864D01F-B99B-E60F-AE5F-31D6D617C0AC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56104086-48A3-069A-D481-31CEB7FBE29E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FE6E3E4E-CC49-ABB7-1479-3EF89D93DF94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F3271E5A-856A-3CAF-CDFB-B5E9ADBEC0EA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0509AD49-FA74-CEC9-E761-E59308C48992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F219CA9A-4B50-0A01-C72B-91679ADEC699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A9A69342-775A-E729-91CF-8400A5175E41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5620AA62-8D67-5686-62C6-FCCFB87A6EA0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11B45F9C-6F30-71F4-1EE1-C581AF93031E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3B908257-30FD-3D96-DC60-B4F26DE0922C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611D86C9-D7B2-AB5D-60A0-1499A4F09FA6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F66D0B22-389B-31CF-36EC-C2F9BC0CDD02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51AA7325-CD4B-252F-E52D-7F5F41142195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FB7397C4-7100-67D5-A38C-14B6EA477656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156EA495-8E37-EE64-9B2D-23B720923BD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CB20EC6F-E76A-AA60-0053-C100E8079E88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CDE7B966-9BDD-A95F-8C2A-7D5F8C51870B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966AE480-B59F-9396-06E4-74098D0BB96B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51CC9F5F-BF31-1605-337F-9018F245BE7A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DD92005A-3B37-F974-758C-7DB187D03F92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B4F7A286-78D9-4BC1-A573-5BEBA3A6EF77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E73FF50E-B014-3DFD-294F-8E4BEAC83457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8B105639-288B-F2D1-AFEC-B0FEFD581031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B49B7DB2-8590-4238-6747-ACDDD22E2EF0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4172159D-EEBB-E45D-3026-4FB9AB5C5A7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D521E723-4C5E-9CE8-241A-545C4DB0FCCA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547AB4D2-75EE-6AF4-8FB0-F5FC6680A19F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D1023FBF-FB91-BEC5-3A1A-D65AE913E3F9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230F032D-B86E-197C-1AF9-BC1A16513CBC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1820BE62-DB63-4DCE-2302-3B1030A315FB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BE5993EE-E134-1AA5-E155-EAD3521BAD8A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ABF22916-6E02-E993-6A5C-859C89B0CF0C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C099BB16-0A30-5D4D-844C-D1F6021232D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CC24DA68-3E98-184D-9847-A92DD474F526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F6FE404A-8198-FAF6-575A-A0BDAB0493A0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94691410-5737-91B2-1B8D-ADBFECC78AFE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DBD63EEB-03B3-CEAF-9CBA-3BAFFB3507B2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40DF1859-CAFC-4E71-9A89-2449B3E26F73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70792928-0018-2A08-FEDF-BAB10DA26F58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6CF59B8D-9871-9ACA-F233-60765DD4CC46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4222D6A2-1F02-415C-3F39-BC29012E7CB4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73D17AF-ECE0-6B45-99DF-3C3D2AC64D9D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A76FCA3D-42EE-D806-9084-5FE3CDCCB802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B54C283A-7D50-6A79-1BE8-ECD6F0D41342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73C1CCD2-D8CF-25FB-6E9B-9B5D1CFCD5EE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47029F5C-E9BD-7065-7048-1F5B6115943C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DCD08F05-279C-6C31-D8C0-AACE266F33E2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3D859ED-7715-BCA5-F3B1-67901A7D9627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7DDA4607-6933-D5F9-20CD-E01AEADD4AC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C1D99684-D835-54A2-B5AF-E49C692A9F4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1A81F177-72BA-8FC9-D98A-9FEB20F63F6E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C594CA3A-EE76-1BDA-B916-2F827F15BA51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7D32FFCF-DD09-589E-0432-FB63B7F4215A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AF377B9-92D2-4A22-6DFE-8912FF85EB62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354A37BA-AD88-9803-182E-869FE54A6C3F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901FBCDB-7630-E563-B3C5-2EA25221528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800DE444-9AB8-B323-0566-1C9BD8D2A717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29936CC5-433B-F908-29CC-F1985AC13299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DAC990FC-CAFE-E5E2-F554-7C63F9896807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D9BBD27-9F30-C2A3-96B0-EACA40089C24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18F4557F-86BC-0A9B-14EF-587262D3BF64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C5925D36-2785-CA09-05FF-B6B8F75FDF59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0D08B4B7-0775-D21C-1029-DE60E9B101C7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840C1A9A-DF88-B240-5CA1-6F4EA058FA10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D7B64CFA-415D-5024-F897-280B4CC73D76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D1D2E609-3234-61E4-0CDA-9BF0139F896A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DF5F1783-6E12-2D2B-2DC6-C2A13A91FA67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88D4A86A-CB19-144E-43DC-5523CD01DBEB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D3639EF-C176-AB37-F4C7-B597532C16B5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7989E480-0B3B-0D32-A839-03943D3DD28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40FCC814-E704-699F-0F3C-1377B3ECD436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ECE42AD8-AF5B-C80E-456D-EED625A5D085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4E881EC7-0933-EE34-2D45-BB59F37FFC6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41E29B52-C65C-730B-177A-F4A34CA8A9CB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F17AA061-B033-838E-8C85-24D620719D55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033183F-FA2C-98FE-E227-0EE18118494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D9793C91-B3B0-3EDA-F22A-6E0762A1A323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28FC1E45-9735-8A17-2B59-1D2CE5913BA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B39E33DF-90EC-D344-DFEF-89E29CDCBE3A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8D2F5E7D-0C7B-5A9A-B089-D4E909EB6B70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1EA8EE6C-4778-4462-76ED-DE52008C0188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787C3F03-9927-458B-61C4-FBD55C924BA7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E0702664-2A4E-A422-EB86-79DA066B87A1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AF55C108-012B-ACED-9496-82820538F17F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47750979-AE25-E8F5-D605-2FB28460A889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C9043CDE-644C-050C-590C-ABE04DAEDC8B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B3C66915-E58E-407C-F0DE-52E30BE2B001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7D6702B4-8B2A-F0FD-6CF6-6669D91DA7EF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104ADCD3-402C-1E11-B73B-DC5862A98092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6CA00205-6CD6-2123-0AF1-51293977E096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FC3C84C9-A3EA-8FC6-24D3-09CA994145A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3C2D72E4-35CC-2F07-3224-BA8092578CB9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94F5D6CE-8464-8F3F-E394-D3DECEDE05B1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602D3657-3A0B-F246-E9AD-A9C1C74C8369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4A7284A3-92C2-A56F-2049-A8726EA9861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B5488915-CE89-49F0-C597-25FBF4154D52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1A681A4C-E709-7FFB-D697-E142B5361270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A0FDB57E-8780-935B-3192-691FDBD9C40F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C38E7312-9DF4-4A1C-2E1F-D3FC10ABF51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78BA52F5-C1B5-E5D4-7C7F-8430CFE88452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B8783DBD-843B-2C42-0D85-27C1D7A386DA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23E75C28-957F-D1AD-2B1C-88544777D35D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E23C5B70-E4D1-6122-9856-67A7F093643E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71D01BFF-A798-61A9-FC4C-DA1764D12CF3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5BDD133A-95F3-FEBA-97FD-8E3EBECC9ECA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C91813A8-1EE0-DDD9-2BD5-3E90945B8BB3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1C071AC3-F9C4-BE4F-4643-68365911B36C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7D99973D-A2DF-9D92-3FDF-B8FC9D8D9ECF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D9710F52-6768-B2D9-C78B-D1CE78EB892F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1C5537A-DD1B-379F-33EE-CDEA3E746C6C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E7A7F95-5116-BE95-3C1D-46CB0EA9B85A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BBDCB97-724B-D9E9-B090-E641B1ECF6FD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DFF35097-0767-9629-C765-B32C205DE9E9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8D225802-EAB4-4925-FC79-E02001688271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F2F56AB1-7B06-1D73-675F-503E0A097A06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15F9A8B5-F24D-2321-681E-3BEA94B274D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2E8F670-7828-1220-BAA0-A0DFD6B21D1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ECDE3FFD-DBAC-5300-C761-7EC12CD01E5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58" name="Text Placeholder 657">
            <a:extLst>
              <a:ext uri="{FF2B5EF4-FFF2-40B4-BE49-F238E27FC236}">
                <a16:creationId xmlns:a16="http://schemas.microsoft.com/office/drawing/2014/main" id="{CB49C805-CDEC-C933-835C-01113DA09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rot="10800000" flipV="1">
            <a:off x="38075" y="4735422"/>
            <a:ext cx="8916820" cy="387914"/>
          </a:xfrm>
        </p:spPr>
        <p:txBody>
          <a:bodyPr/>
          <a:lstStyle/>
          <a:p>
            <a:pPr marL="114300" indent="0">
              <a:buNone/>
            </a:pPr>
            <a:r>
              <a:rPr lang="en-US" sz="1050"/>
              <a:t>Source: https://devclass.com/2022/11/09/microsoft-releases-net-7-spanning-windows-to-webassembly-but-can-it-keep-up-with-the-modern-web-platform/</a:t>
            </a:r>
          </a:p>
        </p:txBody>
      </p:sp>
      <p:pic>
        <p:nvPicPr>
          <p:cNvPr id="6146" name="Picture 2" descr="Introducing .NET 5 - .NET Blog">
            <a:extLst>
              <a:ext uri="{FF2B5EF4-FFF2-40B4-BE49-F238E27FC236}">
                <a16:creationId xmlns:a16="http://schemas.microsoft.com/office/drawing/2014/main" id="{AEA06ABC-4E29-7273-29E2-578E00A7A1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44450"/>
            <a:ext cx="9186085" cy="509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8083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What is .NET?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6" y="1205479"/>
            <a:ext cx="7219533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.NET’s  latest stable version is 8 (w/ C# 12)</a:t>
            </a:r>
          </a:p>
          <a:p>
            <a:pPr lvl="1"/>
            <a:r>
              <a:rPr lang="en-US"/>
              <a:t>Code is generally reverse compatible between versions 6, 7, and 8.</a:t>
            </a:r>
          </a:p>
          <a:p>
            <a:r>
              <a:rPr lang="en-US"/>
              <a:t>One runtime that allows you to build games, web, desktop, mobile, and several other solutions.</a:t>
            </a:r>
          </a:p>
          <a:p>
            <a:r>
              <a:rPr lang="en-US"/>
              <a:t>Cross-platform (for most application types)</a:t>
            </a:r>
          </a:p>
          <a:p>
            <a:r>
              <a:rPr lang="en-US"/>
              <a:t>Supports modern development and deployment strategies and technologies.</a:t>
            </a:r>
          </a:p>
          <a:p>
            <a:r>
              <a:rPr lang="en-US"/>
              <a:t>C# is the flagship language of the .NET framework and runtime.</a:t>
            </a:r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B2489946-0143-51C4-979E-8F84F530946A}"/>
              </a:ext>
            </a:extLst>
          </p:cNvPr>
          <p:cNvGrpSpPr/>
          <p:nvPr/>
        </p:nvGrpSpPr>
        <p:grpSpPr>
          <a:xfrm>
            <a:off x="7409156" y="2323577"/>
            <a:ext cx="1664229" cy="1781658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4FFCF48B-92F3-D88E-F9A1-09C24411A794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3F091D7B-D307-9D0C-98D9-BF3B0FD0CAC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F63F798B-2C53-77BC-1B8B-BBDD26783B0B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7619247A-F38D-952D-EBE9-3E1BB5F9F0F5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A88FD916-1849-83D5-5312-7AA2A13473A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2D298AFA-E6D1-BDBC-18FC-5E8BC6D3952E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4E586AB4-198E-E16D-A313-9159F24A1DBD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DB52489E-DB7F-1709-EA2A-80C0890D873B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0D8C1E15-A035-0B88-1C36-FE5E1E7E7D67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B09821FE-1715-B11A-0AB7-A92BDB43C686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C010F280-80A8-D47E-2603-33C50F5E0F2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0945DD83-0110-6AA8-0C1C-CB3E367699C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11D0E172-50B7-54F0-9A74-D68D09C1F29C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39CA41AB-E905-5D30-2722-26BC4A9BF48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AC4A5F66-A08A-3218-D7AA-FA6F116AE7B5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36E25D9E-F02F-7E38-5C20-DBCE398E75DD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0441E982-9776-C0B1-B887-A3897268B772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7E9E88E1-A49F-8598-B796-DC7E28241EC5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12D1C793-4262-6966-272E-F44F6B4AA8D6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DE630A4B-050F-1A91-01FA-BA46447C9B1B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E57B92F0-E84B-5430-7DEB-19626ADFDB67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F864D01F-B99B-E60F-AE5F-31D6D617C0AC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56104086-48A3-069A-D481-31CEB7FBE29E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FE6E3E4E-CC49-ABB7-1479-3EF89D93DF94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F3271E5A-856A-3CAF-CDFB-B5E9ADBEC0EA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0509AD49-FA74-CEC9-E761-E59308C48992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F219CA9A-4B50-0A01-C72B-91679ADEC699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A9A69342-775A-E729-91CF-8400A5175E41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5620AA62-8D67-5686-62C6-FCCFB87A6EA0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11B45F9C-6F30-71F4-1EE1-C581AF93031E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3B908257-30FD-3D96-DC60-B4F26DE0922C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611D86C9-D7B2-AB5D-60A0-1499A4F09FA6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F66D0B22-389B-31CF-36EC-C2F9BC0CDD02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51AA7325-CD4B-252F-E52D-7F5F41142195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FB7397C4-7100-67D5-A38C-14B6EA477656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156EA495-8E37-EE64-9B2D-23B720923BD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CB20EC6F-E76A-AA60-0053-C100E8079E88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CDE7B966-9BDD-A95F-8C2A-7D5F8C51870B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966AE480-B59F-9396-06E4-74098D0BB96B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51CC9F5F-BF31-1605-337F-9018F245BE7A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DD92005A-3B37-F974-758C-7DB187D03F92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B4F7A286-78D9-4BC1-A573-5BEBA3A6EF77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E73FF50E-B014-3DFD-294F-8E4BEAC83457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8B105639-288B-F2D1-AFEC-B0FEFD581031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B49B7DB2-8590-4238-6747-ACDDD22E2EF0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4172159D-EEBB-E45D-3026-4FB9AB5C5A7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D521E723-4C5E-9CE8-241A-545C4DB0FCCA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547AB4D2-75EE-6AF4-8FB0-F5FC6680A19F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D1023FBF-FB91-BEC5-3A1A-D65AE913E3F9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230F032D-B86E-197C-1AF9-BC1A16513CBC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1820BE62-DB63-4DCE-2302-3B1030A315FB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BE5993EE-E134-1AA5-E155-EAD3521BAD8A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ABF22916-6E02-E993-6A5C-859C89B0CF0C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C099BB16-0A30-5D4D-844C-D1F6021232D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CC24DA68-3E98-184D-9847-A92DD474F526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F6FE404A-8198-FAF6-575A-A0BDAB0493A0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94691410-5737-91B2-1B8D-ADBFECC78AFE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DBD63EEB-03B3-CEAF-9CBA-3BAFFB3507B2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40DF1859-CAFC-4E71-9A89-2449B3E26F73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70792928-0018-2A08-FEDF-BAB10DA26F58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6CF59B8D-9871-9ACA-F233-60765DD4CC46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4222D6A2-1F02-415C-3F39-BC29012E7CB4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73D17AF-ECE0-6B45-99DF-3C3D2AC64D9D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A76FCA3D-42EE-D806-9084-5FE3CDCCB802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B54C283A-7D50-6A79-1BE8-ECD6F0D41342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73C1CCD2-D8CF-25FB-6E9B-9B5D1CFCD5EE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47029F5C-E9BD-7065-7048-1F5B6115943C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DCD08F05-279C-6C31-D8C0-AACE266F33E2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3D859ED-7715-BCA5-F3B1-67901A7D9627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7DDA4607-6933-D5F9-20CD-E01AEADD4AC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C1D99684-D835-54A2-B5AF-E49C692A9F4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1A81F177-72BA-8FC9-D98A-9FEB20F63F6E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C594CA3A-EE76-1BDA-B916-2F827F15BA51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7D32FFCF-DD09-589E-0432-FB63B7F4215A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AF377B9-92D2-4A22-6DFE-8912FF85EB62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354A37BA-AD88-9803-182E-869FE54A6C3F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901FBCDB-7630-E563-B3C5-2EA25221528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800DE444-9AB8-B323-0566-1C9BD8D2A717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29936CC5-433B-F908-29CC-F1985AC13299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DAC990FC-CAFE-E5E2-F554-7C63F9896807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D9BBD27-9F30-C2A3-96B0-EACA40089C24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18F4557F-86BC-0A9B-14EF-587262D3BF64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C5925D36-2785-CA09-05FF-B6B8F75FDF59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0D08B4B7-0775-D21C-1029-DE60E9B101C7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840C1A9A-DF88-B240-5CA1-6F4EA058FA10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D7B64CFA-415D-5024-F897-280B4CC73D76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D1D2E609-3234-61E4-0CDA-9BF0139F896A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DF5F1783-6E12-2D2B-2DC6-C2A13A91FA67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88D4A86A-CB19-144E-43DC-5523CD01DBEB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D3639EF-C176-AB37-F4C7-B597532C16B5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7989E480-0B3B-0D32-A839-03943D3DD28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40FCC814-E704-699F-0F3C-1377B3ECD436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ECE42AD8-AF5B-C80E-456D-EED625A5D085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4E881EC7-0933-EE34-2D45-BB59F37FFC6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41E29B52-C65C-730B-177A-F4A34CA8A9CB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F17AA061-B033-838E-8C85-24D620719D55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033183F-FA2C-98FE-E227-0EE18118494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D9793C91-B3B0-3EDA-F22A-6E0762A1A323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28FC1E45-9735-8A17-2B59-1D2CE5913BA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B39E33DF-90EC-D344-DFEF-89E29CDCBE3A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8D2F5E7D-0C7B-5A9A-B089-D4E909EB6B70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1EA8EE6C-4778-4462-76ED-DE52008C0188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787C3F03-9927-458B-61C4-FBD55C924BA7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E0702664-2A4E-A422-EB86-79DA066B87A1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AF55C108-012B-ACED-9496-82820538F17F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47750979-AE25-E8F5-D605-2FB28460A889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C9043CDE-644C-050C-590C-ABE04DAEDC8B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B3C66915-E58E-407C-F0DE-52E30BE2B001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7D6702B4-8B2A-F0FD-6CF6-6669D91DA7EF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104ADCD3-402C-1E11-B73B-DC5862A98092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6CA00205-6CD6-2123-0AF1-51293977E096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FC3C84C9-A3EA-8FC6-24D3-09CA994145A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3C2D72E4-35CC-2F07-3224-BA8092578CB9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94F5D6CE-8464-8F3F-E394-D3DECEDE05B1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602D3657-3A0B-F246-E9AD-A9C1C74C8369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4A7284A3-92C2-A56F-2049-A8726EA9861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B5488915-CE89-49F0-C597-25FBF4154D52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1A681A4C-E709-7FFB-D697-E142B5361270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A0FDB57E-8780-935B-3192-691FDBD9C40F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C38E7312-9DF4-4A1C-2E1F-D3FC10ABF51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78BA52F5-C1B5-E5D4-7C7F-8430CFE88452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B8783DBD-843B-2C42-0D85-27C1D7A386DA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23E75C28-957F-D1AD-2B1C-88544777D35D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E23C5B70-E4D1-6122-9856-67A7F093643E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71D01BFF-A798-61A9-FC4C-DA1764D12CF3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5BDD133A-95F3-FEBA-97FD-8E3EBECC9ECA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C91813A8-1EE0-DDD9-2BD5-3E90945B8BB3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1C071AC3-F9C4-BE4F-4643-68365911B36C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7D99973D-A2DF-9D92-3FDF-B8FC9D8D9ECF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D9710F52-6768-B2D9-C78B-D1CE78EB892F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1C5537A-DD1B-379F-33EE-CDEA3E746C6C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E7A7F95-5116-BE95-3C1D-46CB0EA9B85A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BBDCB97-724B-D9E9-B090-E641B1ECF6FD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DFF35097-0767-9629-C765-B32C205DE9E9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8D225802-EAB4-4925-FC79-E02001688271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F2F56AB1-7B06-1D73-675F-503E0A097A06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15F9A8B5-F24D-2321-681E-3BEA94B274D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2E8F670-7828-1220-BAA0-A0DFD6B21D1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ECDE3FFD-DBAC-5300-C761-7EC12CD01E5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3012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What is .NET?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B2489946-0143-51C4-979E-8F84F530946A}"/>
              </a:ext>
            </a:extLst>
          </p:cNvPr>
          <p:cNvGrpSpPr/>
          <p:nvPr/>
        </p:nvGrpSpPr>
        <p:grpSpPr>
          <a:xfrm>
            <a:off x="7246333" y="1233183"/>
            <a:ext cx="1664229" cy="1961478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4FFCF48B-92F3-D88E-F9A1-09C24411A794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3F091D7B-D307-9D0C-98D9-BF3B0FD0CAC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F63F798B-2C53-77BC-1B8B-BBDD26783B0B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7619247A-F38D-952D-EBE9-3E1BB5F9F0F5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A88FD916-1849-83D5-5312-7AA2A13473A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2D298AFA-E6D1-BDBC-18FC-5E8BC6D3952E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4E586AB4-198E-E16D-A313-9159F24A1DBD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DB52489E-DB7F-1709-EA2A-80C0890D873B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0D8C1E15-A035-0B88-1C36-FE5E1E7E7D67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B09821FE-1715-B11A-0AB7-A92BDB43C686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C010F280-80A8-D47E-2603-33C50F5E0F2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0945DD83-0110-6AA8-0C1C-CB3E367699C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11D0E172-50B7-54F0-9A74-D68D09C1F29C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39CA41AB-E905-5D30-2722-26BC4A9BF48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AC4A5F66-A08A-3218-D7AA-FA6F116AE7B5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36E25D9E-F02F-7E38-5C20-DBCE398E75DD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0441E982-9776-C0B1-B887-A3897268B772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7E9E88E1-A49F-8598-B796-DC7E28241EC5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12D1C793-4262-6966-272E-F44F6B4AA8D6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DE630A4B-050F-1A91-01FA-BA46447C9B1B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E57B92F0-E84B-5430-7DEB-19626ADFDB67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F864D01F-B99B-E60F-AE5F-31D6D617C0AC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56104086-48A3-069A-D481-31CEB7FBE29E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FE6E3E4E-CC49-ABB7-1479-3EF89D93DF94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F3271E5A-856A-3CAF-CDFB-B5E9ADBEC0EA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0509AD49-FA74-CEC9-E761-E59308C48992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F219CA9A-4B50-0A01-C72B-91679ADEC699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A9A69342-775A-E729-91CF-8400A5175E41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5620AA62-8D67-5686-62C6-FCCFB87A6EA0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11B45F9C-6F30-71F4-1EE1-C581AF93031E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3B908257-30FD-3D96-DC60-B4F26DE0922C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611D86C9-D7B2-AB5D-60A0-1499A4F09FA6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F66D0B22-389B-31CF-36EC-C2F9BC0CDD02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51AA7325-CD4B-252F-E52D-7F5F41142195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FB7397C4-7100-67D5-A38C-14B6EA477656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156EA495-8E37-EE64-9B2D-23B720923BD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CB20EC6F-E76A-AA60-0053-C100E8079E88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CDE7B966-9BDD-A95F-8C2A-7D5F8C51870B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966AE480-B59F-9396-06E4-74098D0BB96B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51CC9F5F-BF31-1605-337F-9018F245BE7A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DD92005A-3B37-F974-758C-7DB187D03F92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B4F7A286-78D9-4BC1-A573-5BEBA3A6EF77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E73FF50E-B014-3DFD-294F-8E4BEAC83457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8B105639-288B-F2D1-AFEC-B0FEFD581031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B49B7DB2-8590-4238-6747-ACDDD22E2EF0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4172159D-EEBB-E45D-3026-4FB9AB5C5A7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D521E723-4C5E-9CE8-241A-545C4DB0FCCA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547AB4D2-75EE-6AF4-8FB0-F5FC6680A19F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D1023FBF-FB91-BEC5-3A1A-D65AE913E3F9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230F032D-B86E-197C-1AF9-BC1A16513CBC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1820BE62-DB63-4DCE-2302-3B1030A315FB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BE5993EE-E134-1AA5-E155-EAD3521BAD8A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ABF22916-6E02-E993-6A5C-859C89B0CF0C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C099BB16-0A30-5D4D-844C-D1F6021232D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CC24DA68-3E98-184D-9847-A92DD474F526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F6FE404A-8198-FAF6-575A-A0BDAB0493A0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94691410-5737-91B2-1B8D-ADBFECC78AFE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DBD63EEB-03B3-CEAF-9CBA-3BAFFB3507B2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40DF1859-CAFC-4E71-9A89-2449B3E26F73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70792928-0018-2A08-FEDF-BAB10DA26F58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6CF59B8D-9871-9ACA-F233-60765DD4CC46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4222D6A2-1F02-415C-3F39-BC29012E7CB4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73D17AF-ECE0-6B45-99DF-3C3D2AC64D9D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A76FCA3D-42EE-D806-9084-5FE3CDCCB802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B54C283A-7D50-6A79-1BE8-ECD6F0D41342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73C1CCD2-D8CF-25FB-6E9B-9B5D1CFCD5EE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47029F5C-E9BD-7065-7048-1F5B6115943C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DCD08F05-279C-6C31-D8C0-AACE266F33E2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3D859ED-7715-BCA5-F3B1-67901A7D9627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7DDA4607-6933-D5F9-20CD-E01AEADD4AC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C1D99684-D835-54A2-B5AF-E49C692A9F4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1A81F177-72BA-8FC9-D98A-9FEB20F63F6E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C594CA3A-EE76-1BDA-B916-2F827F15BA51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7D32FFCF-DD09-589E-0432-FB63B7F4215A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AF377B9-92D2-4A22-6DFE-8912FF85EB62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354A37BA-AD88-9803-182E-869FE54A6C3F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901FBCDB-7630-E563-B3C5-2EA25221528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800DE444-9AB8-B323-0566-1C9BD8D2A717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29936CC5-433B-F908-29CC-F1985AC13299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DAC990FC-CAFE-E5E2-F554-7C63F9896807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D9BBD27-9F30-C2A3-96B0-EACA40089C24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18F4557F-86BC-0A9B-14EF-587262D3BF64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C5925D36-2785-CA09-05FF-B6B8F75FDF59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0D08B4B7-0775-D21C-1029-DE60E9B101C7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840C1A9A-DF88-B240-5CA1-6F4EA058FA10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D7B64CFA-415D-5024-F897-280B4CC73D76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D1D2E609-3234-61E4-0CDA-9BF0139F896A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DF5F1783-6E12-2D2B-2DC6-C2A13A91FA67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88D4A86A-CB19-144E-43DC-5523CD01DBEB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D3639EF-C176-AB37-F4C7-B597532C16B5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7989E480-0B3B-0D32-A839-03943D3DD28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40FCC814-E704-699F-0F3C-1377B3ECD436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ECE42AD8-AF5B-C80E-456D-EED625A5D085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4E881EC7-0933-EE34-2D45-BB59F37FFC6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41E29B52-C65C-730B-177A-F4A34CA8A9CB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F17AA061-B033-838E-8C85-24D620719D55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033183F-FA2C-98FE-E227-0EE18118494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D9793C91-B3B0-3EDA-F22A-6E0762A1A323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28FC1E45-9735-8A17-2B59-1D2CE5913BA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B39E33DF-90EC-D344-DFEF-89E29CDCBE3A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8D2F5E7D-0C7B-5A9A-B089-D4E909EB6B70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1EA8EE6C-4778-4462-76ED-DE52008C0188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787C3F03-9927-458B-61C4-FBD55C924BA7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E0702664-2A4E-A422-EB86-79DA066B87A1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AF55C108-012B-ACED-9496-82820538F17F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47750979-AE25-E8F5-D605-2FB28460A889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C9043CDE-644C-050C-590C-ABE04DAEDC8B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B3C66915-E58E-407C-F0DE-52E30BE2B001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7D6702B4-8B2A-F0FD-6CF6-6669D91DA7EF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104ADCD3-402C-1E11-B73B-DC5862A98092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6CA00205-6CD6-2123-0AF1-51293977E096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FC3C84C9-A3EA-8FC6-24D3-09CA994145A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3C2D72E4-35CC-2F07-3224-BA8092578CB9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94F5D6CE-8464-8F3F-E394-D3DECEDE05B1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602D3657-3A0B-F246-E9AD-A9C1C74C8369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4A7284A3-92C2-A56F-2049-A8726EA9861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B5488915-CE89-49F0-C597-25FBF4154D52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1A681A4C-E709-7FFB-D697-E142B5361270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A0FDB57E-8780-935B-3192-691FDBD9C40F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C38E7312-9DF4-4A1C-2E1F-D3FC10ABF51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78BA52F5-C1B5-E5D4-7C7F-8430CFE88452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B8783DBD-843B-2C42-0D85-27C1D7A386DA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23E75C28-957F-D1AD-2B1C-88544777D35D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E23C5B70-E4D1-6122-9856-67A7F093643E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71D01BFF-A798-61A9-FC4C-DA1764D12CF3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5BDD133A-95F3-FEBA-97FD-8E3EBECC9ECA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C91813A8-1EE0-DDD9-2BD5-3E90945B8BB3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1C071AC3-F9C4-BE4F-4643-68365911B36C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7D99973D-A2DF-9D92-3FDF-B8FC9D8D9ECF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D9710F52-6768-B2D9-C78B-D1CE78EB892F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1C5537A-DD1B-379F-33EE-CDEA3E746C6C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E7A7F95-5116-BE95-3C1D-46CB0EA9B85A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BBDCB97-724B-D9E9-B090-E641B1ECF6FD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DFF35097-0767-9629-C765-B32C205DE9E9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8D225802-EAB4-4925-FC79-E02001688271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F2F56AB1-7B06-1D73-675F-503E0A097A06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15F9A8B5-F24D-2321-681E-3BEA94B274D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2E8F670-7828-1220-BAA0-A0DFD6B21D1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ECDE3FFD-DBAC-5300-C761-7EC12CD01E5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58" name="Text Placeholder 657">
            <a:extLst>
              <a:ext uri="{FF2B5EF4-FFF2-40B4-BE49-F238E27FC236}">
                <a16:creationId xmlns:a16="http://schemas.microsoft.com/office/drawing/2014/main" id="{CB49C805-CDEC-C933-835C-01113DA09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rot="10800000" flipV="1">
            <a:off x="38075" y="4735422"/>
            <a:ext cx="8916820" cy="387914"/>
          </a:xfrm>
        </p:spPr>
        <p:txBody>
          <a:bodyPr/>
          <a:lstStyle/>
          <a:p>
            <a:pPr marL="114300" indent="0">
              <a:buNone/>
            </a:pPr>
            <a:r>
              <a:rPr lang="en-US" sz="1050"/>
              <a:t>Source: https://devclass.com/2022/11/09/microsoft-releases-net-7-spanning-windows-to-webassembly-but-can-it-keep-up-with-the-modern-web-platform/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6B3C4670-FDA2-6FF0-528E-43A15553E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59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64811" y="1863600"/>
            <a:ext cx="8071613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/>
              <a:t>Best practices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A654FB-1E73-39E0-1017-F5256365A1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B5E8A4-B08D-23ED-666B-9F149003FD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8203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Best Practices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Spend some time and practice each concept</a:t>
            </a:r>
          </a:p>
          <a:p>
            <a:r>
              <a:rPr lang="en-US"/>
              <a:t>Ask for help when needed</a:t>
            </a:r>
          </a:p>
          <a:p>
            <a:r>
              <a:rPr lang="en-US"/>
              <a:t>Follow naming conventions and rules carefully</a:t>
            </a:r>
          </a:p>
          <a:p>
            <a:r>
              <a:rPr lang="en-US"/>
              <a:t>Be deliberate in your actions and coding</a:t>
            </a:r>
          </a:p>
          <a:p>
            <a:r>
              <a:rPr lang="en-US"/>
              <a:t>Read widely and research as needed</a:t>
            </a:r>
          </a:p>
          <a:p>
            <a:r>
              <a:rPr lang="en-US"/>
              <a:t>Start small and build your confidence</a:t>
            </a:r>
          </a:p>
          <a:p>
            <a:r>
              <a:rPr lang="en-US"/>
              <a:t>PRACTICE, PRACTICE and PRACTICE some more!!</a:t>
            </a:r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B2489946-0143-51C4-979E-8F84F530946A}"/>
              </a:ext>
            </a:extLst>
          </p:cNvPr>
          <p:cNvGrpSpPr/>
          <p:nvPr/>
        </p:nvGrpSpPr>
        <p:grpSpPr>
          <a:xfrm>
            <a:off x="7246333" y="1233183"/>
            <a:ext cx="1664229" cy="1961478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4FFCF48B-92F3-D88E-F9A1-09C24411A794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3F091D7B-D307-9D0C-98D9-BF3B0FD0CAC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F63F798B-2C53-77BC-1B8B-BBDD26783B0B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7619247A-F38D-952D-EBE9-3E1BB5F9F0F5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A88FD916-1849-83D5-5312-7AA2A13473A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2D298AFA-E6D1-BDBC-18FC-5E8BC6D3952E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4E586AB4-198E-E16D-A313-9159F24A1DBD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DB52489E-DB7F-1709-EA2A-80C0890D873B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0D8C1E15-A035-0B88-1C36-FE5E1E7E7D67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B09821FE-1715-B11A-0AB7-A92BDB43C686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C010F280-80A8-D47E-2603-33C50F5E0F2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0945DD83-0110-6AA8-0C1C-CB3E367699C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11D0E172-50B7-54F0-9A74-D68D09C1F29C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39CA41AB-E905-5D30-2722-26BC4A9BF48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AC4A5F66-A08A-3218-D7AA-FA6F116AE7B5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36E25D9E-F02F-7E38-5C20-DBCE398E75DD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0441E982-9776-C0B1-B887-A3897268B772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7E9E88E1-A49F-8598-B796-DC7E28241EC5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12D1C793-4262-6966-272E-F44F6B4AA8D6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DE630A4B-050F-1A91-01FA-BA46447C9B1B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E57B92F0-E84B-5430-7DEB-19626ADFDB67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F864D01F-B99B-E60F-AE5F-31D6D617C0AC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56104086-48A3-069A-D481-31CEB7FBE29E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FE6E3E4E-CC49-ABB7-1479-3EF89D93DF94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F3271E5A-856A-3CAF-CDFB-B5E9ADBEC0EA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0509AD49-FA74-CEC9-E761-E59308C48992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F219CA9A-4B50-0A01-C72B-91679ADEC699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A9A69342-775A-E729-91CF-8400A5175E41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5620AA62-8D67-5686-62C6-FCCFB87A6EA0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11B45F9C-6F30-71F4-1EE1-C581AF93031E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3B908257-30FD-3D96-DC60-B4F26DE0922C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611D86C9-D7B2-AB5D-60A0-1499A4F09FA6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F66D0B22-389B-31CF-36EC-C2F9BC0CDD02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51AA7325-CD4B-252F-E52D-7F5F41142195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FB7397C4-7100-67D5-A38C-14B6EA477656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156EA495-8E37-EE64-9B2D-23B720923BD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CB20EC6F-E76A-AA60-0053-C100E8079E88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CDE7B966-9BDD-A95F-8C2A-7D5F8C51870B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966AE480-B59F-9396-06E4-74098D0BB96B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51CC9F5F-BF31-1605-337F-9018F245BE7A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DD92005A-3B37-F974-758C-7DB187D03F92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B4F7A286-78D9-4BC1-A573-5BEBA3A6EF77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E73FF50E-B014-3DFD-294F-8E4BEAC83457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8B105639-288B-F2D1-AFEC-B0FEFD581031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B49B7DB2-8590-4238-6747-ACDDD22E2EF0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4172159D-EEBB-E45D-3026-4FB9AB5C5A7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D521E723-4C5E-9CE8-241A-545C4DB0FCCA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547AB4D2-75EE-6AF4-8FB0-F5FC6680A19F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D1023FBF-FB91-BEC5-3A1A-D65AE913E3F9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230F032D-B86E-197C-1AF9-BC1A16513CBC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1820BE62-DB63-4DCE-2302-3B1030A315FB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BE5993EE-E134-1AA5-E155-EAD3521BAD8A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ABF22916-6E02-E993-6A5C-859C89B0CF0C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C099BB16-0A30-5D4D-844C-D1F6021232D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CC24DA68-3E98-184D-9847-A92DD474F526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F6FE404A-8198-FAF6-575A-A0BDAB0493A0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94691410-5737-91B2-1B8D-ADBFECC78AFE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DBD63EEB-03B3-CEAF-9CBA-3BAFFB3507B2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40DF1859-CAFC-4E71-9A89-2449B3E26F73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70792928-0018-2A08-FEDF-BAB10DA26F58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6CF59B8D-9871-9ACA-F233-60765DD4CC46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4222D6A2-1F02-415C-3F39-BC29012E7CB4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73D17AF-ECE0-6B45-99DF-3C3D2AC64D9D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A76FCA3D-42EE-D806-9084-5FE3CDCCB802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B54C283A-7D50-6A79-1BE8-ECD6F0D41342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73C1CCD2-D8CF-25FB-6E9B-9B5D1CFCD5EE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47029F5C-E9BD-7065-7048-1F5B6115943C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DCD08F05-279C-6C31-D8C0-AACE266F33E2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3D859ED-7715-BCA5-F3B1-67901A7D9627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7DDA4607-6933-D5F9-20CD-E01AEADD4AC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C1D99684-D835-54A2-B5AF-E49C692A9F4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1A81F177-72BA-8FC9-D98A-9FEB20F63F6E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C594CA3A-EE76-1BDA-B916-2F827F15BA51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7D32FFCF-DD09-589E-0432-FB63B7F4215A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AF377B9-92D2-4A22-6DFE-8912FF85EB62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354A37BA-AD88-9803-182E-869FE54A6C3F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901FBCDB-7630-E563-B3C5-2EA25221528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800DE444-9AB8-B323-0566-1C9BD8D2A717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29936CC5-433B-F908-29CC-F1985AC13299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DAC990FC-CAFE-E5E2-F554-7C63F9896807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D9BBD27-9F30-C2A3-96B0-EACA40089C24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18F4557F-86BC-0A9B-14EF-587262D3BF64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C5925D36-2785-CA09-05FF-B6B8F75FDF59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0D08B4B7-0775-D21C-1029-DE60E9B101C7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840C1A9A-DF88-B240-5CA1-6F4EA058FA10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D7B64CFA-415D-5024-F897-280B4CC73D76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D1D2E609-3234-61E4-0CDA-9BF0139F896A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DF5F1783-6E12-2D2B-2DC6-C2A13A91FA67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88D4A86A-CB19-144E-43DC-5523CD01DBEB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D3639EF-C176-AB37-F4C7-B597532C16B5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7989E480-0B3B-0D32-A839-03943D3DD28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40FCC814-E704-699F-0F3C-1377B3ECD436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ECE42AD8-AF5B-C80E-456D-EED625A5D085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4E881EC7-0933-EE34-2D45-BB59F37FFC6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41E29B52-C65C-730B-177A-F4A34CA8A9CB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F17AA061-B033-838E-8C85-24D620719D55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033183F-FA2C-98FE-E227-0EE18118494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D9793C91-B3B0-3EDA-F22A-6E0762A1A323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28FC1E45-9735-8A17-2B59-1D2CE5913BA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B39E33DF-90EC-D344-DFEF-89E29CDCBE3A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8D2F5E7D-0C7B-5A9A-B089-D4E909EB6B70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1EA8EE6C-4778-4462-76ED-DE52008C0188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787C3F03-9927-458B-61C4-FBD55C924BA7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E0702664-2A4E-A422-EB86-79DA066B87A1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AF55C108-012B-ACED-9496-82820538F17F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47750979-AE25-E8F5-D605-2FB28460A889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C9043CDE-644C-050C-590C-ABE04DAEDC8B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B3C66915-E58E-407C-F0DE-52E30BE2B001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7D6702B4-8B2A-F0FD-6CF6-6669D91DA7EF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104ADCD3-402C-1E11-B73B-DC5862A98092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6CA00205-6CD6-2123-0AF1-51293977E096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FC3C84C9-A3EA-8FC6-24D3-09CA994145A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3C2D72E4-35CC-2F07-3224-BA8092578CB9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94F5D6CE-8464-8F3F-E394-D3DECEDE05B1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602D3657-3A0B-F246-E9AD-A9C1C74C8369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4A7284A3-92C2-A56F-2049-A8726EA9861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B5488915-CE89-49F0-C597-25FBF4154D52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1A681A4C-E709-7FFB-D697-E142B5361270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A0FDB57E-8780-935B-3192-691FDBD9C40F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C38E7312-9DF4-4A1C-2E1F-D3FC10ABF51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78BA52F5-C1B5-E5D4-7C7F-8430CFE88452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B8783DBD-843B-2C42-0D85-27C1D7A386DA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23E75C28-957F-D1AD-2B1C-88544777D35D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E23C5B70-E4D1-6122-9856-67A7F093643E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71D01BFF-A798-61A9-FC4C-DA1764D12CF3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5BDD133A-95F3-FEBA-97FD-8E3EBECC9ECA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C91813A8-1EE0-DDD9-2BD5-3E90945B8BB3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1C071AC3-F9C4-BE4F-4643-68365911B36C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7D99973D-A2DF-9D92-3FDF-B8FC9D8D9ECF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D9710F52-6768-B2D9-C78B-D1CE78EB892F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1C5537A-DD1B-379F-33EE-CDEA3E746C6C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E7A7F95-5116-BE95-3C1D-46CB0EA9B85A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BBDCB97-724B-D9E9-B090-E641B1ECF6FD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DFF35097-0767-9629-C765-B32C205DE9E9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8D225802-EAB4-4925-FC79-E02001688271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F2F56AB1-7B06-1D73-675F-503E0A097A06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15F9A8B5-F24D-2321-681E-3BEA94B274D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2E8F670-7828-1220-BAA0-A0DFD6B21D1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ECDE3FFD-DBAC-5300-C761-7EC12CD01E5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46663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64811" y="1863600"/>
            <a:ext cx="8071613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/>
              <a:t>Development Environment Setup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A654FB-1E73-39E0-1017-F5256365A1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B5E8A4-B08D-23ED-666B-9F149003FD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DAA3883-DE0B-CAA3-7CDA-4682370E9B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Development Environment Setup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157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2B4F8-7E01-53CD-30EA-74A41A181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Studio 2022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EACEA-5554-6EF4-5BAB-4826DFA78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04646"/>
            <a:ext cx="6791676" cy="3332004"/>
          </a:xfrm>
        </p:spPr>
        <p:txBody>
          <a:bodyPr/>
          <a:lstStyle/>
          <a:p>
            <a:r>
              <a:rPr lang="en-US"/>
              <a:t>Microsoft’s flagship integrated development environment (IDE).</a:t>
            </a:r>
          </a:p>
          <a:p>
            <a:r>
              <a:rPr lang="en-US"/>
              <a:t>Has a robust UI and development engine to guide developers through the application development process. </a:t>
            </a:r>
          </a:p>
          <a:p>
            <a:r>
              <a:rPr lang="en-US"/>
              <a:t>Available in three editions: </a:t>
            </a:r>
            <a:r>
              <a:rPr lang="en-US" b="1"/>
              <a:t>Community (free for education and open-source)</a:t>
            </a:r>
            <a:r>
              <a:rPr lang="en-US"/>
              <a:t>, </a:t>
            </a:r>
            <a:r>
              <a:rPr lang="en-US" b="1"/>
              <a:t>Professional</a:t>
            </a:r>
            <a:r>
              <a:rPr lang="en-US"/>
              <a:t>, and </a:t>
            </a:r>
            <a:r>
              <a:rPr lang="en-US" b="1"/>
              <a:t>Enterprise</a:t>
            </a:r>
            <a:r>
              <a:rPr lang="en-US"/>
              <a:t>. </a:t>
            </a:r>
          </a:p>
          <a:p>
            <a:r>
              <a:rPr lang="en-US"/>
              <a:t>Each edition includes different tools and is licensed for different purposes.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69BEF5-EAAB-D5AF-F347-211C00310E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grpSp>
        <p:nvGrpSpPr>
          <p:cNvPr id="5" name="Google Shape;1047;p24">
            <a:extLst>
              <a:ext uri="{FF2B5EF4-FFF2-40B4-BE49-F238E27FC236}">
                <a16:creationId xmlns:a16="http://schemas.microsoft.com/office/drawing/2014/main" id="{77475ACD-F961-A4DE-A1BB-11116B3453DC}"/>
              </a:ext>
            </a:extLst>
          </p:cNvPr>
          <p:cNvGrpSpPr/>
          <p:nvPr/>
        </p:nvGrpSpPr>
        <p:grpSpPr>
          <a:xfrm>
            <a:off x="7339452" y="897441"/>
            <a:ext cx="1585041" cy="1581717"/>
            <a:chOff x="2012475" y="393272"/>
            <a:chExt cx="4440240" cy="4609126"/>
          </a:xfrm>
        </p:grpSpPr>
        <p:sp>
          <p:nvSpPr>
            <p:cNvPr id="6" name="Google Shape;1048;p24">
              <a:extLst>
                <a:ext uri="{FF2B5EF4-FFF2-40B4-BE49-F238E27FC236}">
                  <a16:creationId xmlns:a16="http://schemas.microsoft.com/office/drawing/2014/main" id="{0EA29C89-E7BF-C8AC-C039-084F8DEAACDB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49;p24">
              <a:extLst>
                <a:ext uri="{FF2B5EF4-FFF2-40B4-BE49-F238E27FC236}">
                  <a16:creationId xmlns:a16="http://schemas.microsoft.com/office/drawing/2014/main" id="{79B84F54-CBF0-A8F7-7118-0ACAB31B7D3C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50;p24">
              <a:extLst>
                <a:ext uri="{FF2B5EF4-FFF2-40B4-BE49-F238E27FC236}">
                  <a16:creationId xmlns:a16="http://schemas.microsoft.com/office/drawing/2014/main" id="{50E681AD-D1D2-28D6-49E4-DF977C8465D3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051;p24">
              <a:extLst>
                <a:ext uri="{FF2B5EF4-FFF2-40B4-BE49-F238E27FC236}">
                  <a16:creationId xmlns:a16="http://schemas.microsoft.com/office/drawing/2014/main" id="{16504CF8-CD52-781B-3243-67FCA0E0DFF5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52;p24">
              <a:extLst>
                <a:ext uri="{FF2B5EF4-FFF2-40B4-BE49-F238E27FC236}">
                  <a16:creationId xmlns:a16="http://schemas.microsoft.com/office/drawing/2014/main" id="{85918B43-DDF7-1B28-D27A-7AB6389477A8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053;p24">
              <a:extLst>
                <a:ext uri="{FF2B5EF4-FFF2-40B4-BE49-F238E27FC236}">
                  <a16:creationId xmlns:a16="http://schemas.microsoft.com/office/drawing/2014/main" id="{E04E1D2D-CE22-E22A-76F4-E0DD8B8D086A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054;p24">
              <a:extLst>
                <a:ext uri="{FF2B5EF4-FFF2-40B4-BE49-F238E27FC236}">
                  <a16:creationId xmlns:a16="http://schemas.microsoft.com/office/drawing/2014/main" id="{ABFD2BE5-7EE9-7B47-2790-7A86E095375A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055;p24">
              <a:extLst>
                <a:ext uri="{FF2B5EF4-FFF2-40B4-BE49-F238E27FC236}">
                  <a16:creationId xmlns:a16="http://schemas.microsoft.com/office/drawing/2014/main" id="{2E90529E-B959-082D-0BF2-FEAB0F9C0375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056;p24">
              <a:extLst>
                <a:ext uri="{FF2B5EF4-FFF2-40B4-BE49-F238E27FC236}">
                  <a16:creationId xmlns:a16="http://schemas.microsoft.com/office/drawing/2014/main" id="{1DAB44F3-9E8C-65F4-C9A9-D71C662A0204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057;p24">
              <a:extLst>
                <a:ext uri="{FF2B5EF4-FFF2-40B4-BE49-F238E27FC236}">
                  <a16:creationId xmlns:a16="http://schemas.microsoft.com/office/drawing/2014/main" id="{F2455873-14A5-11E7-20E6-62035414CFD0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058;p24">
              <a:extLst>
                <a:ext uri="{FF2B5EF4-FFF2-40B4-BE49-F238E27FC236}">
                  <a16:creationId xmlns:a16="http://schemas.microsoft.com/office/drawing/2014/main" id="{20704D2E-6A38-C38E-52B2-F9AB46459AF6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059;p24">
              <a:extLst>
                <a:ext uri="{FF2B5EF4-FFF2-40B4-BE49-F238E27FC236}">
                  <a16:creationId xmlns:a16="http://schemas.microsoft.com/office/drawing/2014/main" id="{AF0F75ED-048A-7D95-266C-A6705B4D30BD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060;p24">
              <a:extLst>
                <a:ext uri="{FF2B5EF4-FFF2-40B4-BE49-F238E27FC236}">
                  <a16:creationId xmlns:a16="http://schemas.microsoft.com/office/drawing/2014/main" id="{C06C0DBA-83BA-B16E-8BA5-93413F772446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061;p24">
              <a:extLst>
                <a:ext uri="{FF2B5EF4-FFF2-40B4-BE49-F238E27FC236}">
                  <a16:creationId xmlns:a16="http://schemas.microsoft.com/office/drawing/2014/main" id="{88128BB0-E410-1852-FEB0-BCF05B292ED5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062;p24">
              <a:extLst>
                <a:ext uri="{FF2B5EF4-FFF2-40B4-BE49-F238E27FC236}">
                  <a16:creationId xmlns:a16="http://schemas.microsoft.com/office/drawing/2014/main" id="{0F4C9FEF-9278-EB50-3692-9E447AF12EC5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063;p24">
              <a:extLst>
                <a:ext uri="{FF2B5EF4-FFF2-40B4-BE49-F238E27FC236}">
                  <a16:creationId xmlns:a16="http://schemas.microsoft.com/office/drawing/2014/main" id="{6059626B-40D9-1D4F-7181-21580A86B32E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064;p24">
              <a:extLst>
                <a:ext uri="{FF2B5EF4-FFF2-40B4-BE49-F238E27FC236}">
                  <a16:creationId xmlns:a16="http://schemas.microsoft.com/office/drawing/2014/main" id="{683879EA-EBD0-C5A3-D01B-8D019E3E1FF6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065;p24">
              <a:extLst>
                <a:ext uri="{FF2B5EF4-FFF2-40B4-BE49-F238E27FC236}">
                  <a16:creationId xmlns:a16="http://schemas.microsoft.com/office/drawing/2014/main" id="{978238AC-219E-22BA-AFB6-259D2A6254A1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066;p24">
              <a:extLst>
                <a:ext uri="{FF2B5EF4-FFF2-40B4-BE49-F238E27FC236}">
                  <a16:creationId xmlns:a16="http://schemas.microsoft.com/office/drawing/2014/main" id="{80C0A3D0-82F5-EA14-9471-C23904565816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067;p24">
              <a:extLst>
                <a:ext uri="{FF2B5EF4-FFF2-40B4-BE49-F238E27FC236}">
                  <a16:creationId xmlns:a16="http://schemas.microsoft.com/office/drawing/2014/main" id="{432754FE-15A4-18C6-F8E5-61EC3957EF7C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068;p24">
              <a:extLst>
                <a:ext uri="{FF2B5EF4-FFF2-40B4-BE49-F238E27FC236}">
                  <a16:creationId xmlns:a16="http://schemas.microsoft.com/office/drawing/2014/main" id="{3372FF51-5045-4BCD-8F12-71DC44ED075B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069;p24">
              <a:extLst>
                <a:ext uri="{FF2B5EF4-FFF2-40B4-BE49-F238E27FC236}">
                  <a16:creationId xmlns:a16="http://schemas.microsoft.com/office/drawing/2014/main" id="{398C3572-F8D2-DAC4-5197-901A96DDDC0A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070;p24">
              <a:extLst>
                <a:ext uri="{FF2B5EF4-FFF2-40B4-BE49-F238E27FC236}">
                  <a16:creationId xmlns:a16="http://schemas.microsoft.com/office/drawing/2014/main" id="{F77C6932-B3B4-721B-8930-1C76EDE30923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071;p24">
              <a:extLst>
                <a:ext uri="{FF2B5EF4-FFF2-40B4-BE49-F238E27FC236}">
                  <a16:creationId xmlns:a16="http://schemas.microsoft.com/office/drawing/2014/main" id="{43A05228-E754-B752-7F63-F89061AF6373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072;p24">
              <a:extLst>
                <a:ext uri="{FF2B5EF4-FFF2-40B4-BE49-F238E27FC236}">
                  <a16:creationId xmlns:a16="http://schemas.microsoft.com/office/drawing/2014/main" id="{4A767DD2-1DBD-9143-425F-E9121526B437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073;p24">
              <a:extLst>
                <a:ext uri="{FF2B5EF4-FFF2-40B4-BE49-F238E27FC236}">
                  <a16:creationId xmlns:a16="http://schemas.microsoft.com/office/drawing/2014/main" id="{DA2F796C-CCC8-F4D4-31AB-C214AAB228B0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074;p24">
              <a:extLst>
                <a:ext uri="{FF2B5EF4-FFF2-40B4-BE49-F238E27FC236}">
                  <a16:creationId xmlns:a16="http://schemas.microsoft.com/office/drawing/2014/main" id="{0F045C87-9E37-33F2-B39D-ED4D8B06F4D4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075;p24">
              <a:extLst>
                <a:ext uri="{FF2B5EF4-FFF2-40B4-BE49-F238E27FC236}">
                  <a16:creationId xmlns:a16="http://schemas.microsoft.com/office/drawing/2014/main" id="{764CA43D-2826-00E1-380E-B00F918863F0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076;p24">
              <a:extLst>
                <a:ext uri="{FF2B5EF4-FFF2-40B4-BE49-F238E27FC236}">
                  <a16:creationId xmlns:a16="http://schemas.microsoft.com/office/drawing/2014/main" id="{CEF9A409-C862-18A1-1F0B-F8D7FCF725E0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077;p24">
              <a:extLst>
                <a:ext uri="{FF2B5EF4-FFF2-40B4-BE49-F238E27FC236}">
                  <a16:creationId xmlns:a16="http://schemas.microsoft.com/office/drawing/2014/main" id="{2A56EB24-E46A-4E1A-D612-5FE8552DA622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078;p24">
              <a:extLst>
                <a:ext uri="{FF2B5EF4-FFF2-40B4-BE49-F238E27FC236}">
                  <a16:creationId xmlns:a16="http://schemas.microsoft.com/office/drawing/2014/main" id="{5B418D45-ED7B-B11E-B36E-EE654AC46B58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079;p24">
              <a:extLst>
                <a:ext uri="{FF2B5EF4-FFF2-40B4-BE49-F238E27FC236}">
                  <a16:creationId xmlns:a16="http://schemas.microsoft.com/office/drawing/2014/main" id="{C0925F52-D735-BE35-62D9-813551B39F86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080;p24">
              <a:extLst>
                <a:ext uri="{FF2B5EF4-FFF2-40B4-BE49-F238E27FC236}">
                  <a16:creationId xmlns:a16="http://schemas.microsoft.com/office/drawing/2014/main" id="{ABA5E9F5-17BE-247C-5833-EF1F28DE0F86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081;p24">
              <a:extLst>
                <a:ext uri="{FF2B5EF4-FFF2-40B4-BE49-F238E27FC236}">
                  <a16:creationId xmlns:a16="http://schemas.microsoft.com/office/drawing/2014/main" id="{E1A86B54-B413-D9A8-97B8-0C80E1E393F9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082;p24">
              <a:extLst>
                <a:ext uri="{FF2B5EF4-FFF2-40B4-BE49-F238E27FC236}">
                  <a16:creationId xmlns:a16="http://schemas.microsoft.com/office/drawing/2014/main" id="{73A40188-5B50-AEEB-F8A0-9316CC05D4E2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083;p24">
              <a:extLst>
                <a:ext uri="{FF2B5EF4-FFF2-40B4-BE49-F238E27FC236}">
                  <a16:creationId xmlns:a16="http://schemas.microsoft.com/office/drawing/2014/main" id="{D1BF80C4-5CA8-A09C-335C-888858A4800F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084;p24">
              <a:extLst>
                <a:ext uri="{FF2B5EF4-FFF2-40B4-BE49-F238E27FC236}">
                  <a16:creationId xmlns:a16="http://schemas.microsoft.com/office/drawing/2014/main" id="{B43D2BD8-97EC-0838-1C1B-1DFED16A3C6F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085;p24">
              <a:extLst>
                <a:ext uri="{FF2B5EF4-FFF2-40B4-BE49-F238E27FC236}">
                  <a16:creationId xmlns:a16="http://schemas.microsoft.com/office/drawing/2014/main" id="{EDEE2991-68C4-DD7D-2F59-858B765FEB82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086;p24">
              <a:extLst>
                <a:ext uri="{FF2B5EF4-FFF2-40B4-BE49-F238E27FC236}">
                  <a16:creationId xmlns:a16="http://schemas.microsoft.com/office/drawing/2014/main" id="{DAFE974B-F63B-7F90-FA19-CA35386BEF72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1087;p24">
              <a:extLst>
                <a:ext uri="{FF2B5EF4-FFF2-40B4-BE49-F238E27FC236}">
                  <a16:creationId xmlns:a16="http://schemas.microsoft.com/office/drawing/2014/main" id="{916798E4-C78A-4983-E500-1260717675B0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1088;p24">
              <a:extLst>
                <a:ext uri="{FF2B5EF4-FFF2-40B4-BE49-F238E27FC236}">
                  <a16:creationId xmlns:a16="http://schemas.microsoft.com/office/drawing/2014/main" id="{6099DD5C-99A5-DC57-4D44-28ADB830DE57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1089;p24">
              <a:extLst>
                <a:ext uri="{FF2B5EF4-FFF2-40B4-BE49-F238E27FC236}">
                  <a16:creationId xmlns:a16="http://schemas.microsoft.com/office/drawing/2014/main" id="{023088C3-9FDA-1BC5-CB46-22F7FC2ED630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1090;p24">
              <a:extLst>
                <a:ext uri="{FF2B5EF4-FFF2-40B4-BE49-F238E27FC236}">
                  <a16:creationId xmlns:a16="http://schemas.microsoft.com/office/drawing/2014/main" id="{678A9963-ECEB-8756-76A0-67EC8257E1E7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091;p24">
              <a:extLst>
                <a:ext uri="{FF2B5EF4-FFF2-40B4-BE49-F238E27FC236}">
                  <a16:creationId xmlns:a16="http://schemas.microsoft.com/office/drawing/2014/main" id="{E0A1ADAD-7B0E-E014-E818-0B95770B5E0B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092;p24">
              <a:extLst>
                <a:ext uri="{FF2B5EF4-FFF2-40B4-BE49-F238E27FC236}">
                  <a16:creationId xmlns:a16="http://schemas.microsoft.com/office/drawing/2014/main" id="{99D3AEBE-8F7E-98D0-3D89-D1E17841E2F7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1093;p24">
              <a:extLst>
                <a:ext uri="{FF2B5EF4-FFF2-40B4-BE49-F238E27FC236}">
                  <a16:creationId xmlns:a16="http://schemas.microsoft.com/office/drawing/2014/main" id="{CF3B4A32-5B4E-5583-DAC1-3653A9606AFB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1094;p24">
              <a:extLst>
                <a:ext uri="{FF2B5EF4-FFF2-40B4-BE49-F238E27FC236}">
                  <a16:creationId xmlns:a16="http://schemas.microsoft.com/office/drawing/2014/main" id="{7D81E985-7150-E515-52D5-FFCEA7597476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1095;p24">
              <a:extLst>
                <a:ext uri="{FF2B5EF4-FFF2-40B4-BE49-F238E27FC236}">
                  <a16:creationId xmlns:a16="http://schemas.microsoft.com/office/drawing/2014/main" id="{D173FB6E-32A0-3903-7577-E6ACB9C102BC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6;p24">
              <a:extLst>
                <a:ext uri="{FF2B5EF4-FFF2-40B4-BE49-F238E27FC236}">
                  <a16:creationId xmlns:a16="http://schemas.microsoft.com/office/drawing/2014/main" id="{40FE0138-5E50-2F15-9159-B11A8E2C8D7A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097;p24">
              <a:extLst>
                <a:ext uri="{FF2B5EF4-FFF2-40B4-BE49-F238E27FC236}">
                  <a16:creationId xmlns:a16="http://schemas.microsoft.com/office/drawing/2014/main" id="{D6836619-3B22-667A-F5B8-472B96DF0020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1098;p24">
              <a:extLst>
                <a:ext uri="{FF2B5EF4-FFF2-40B4-BE49-F238E27FC236}">
                  <a16:creationId xmlns:a16="http://schemas.microsoft.com/office/drawing/2014/main" id="{D76A3D1D-01D9-AE1A-1778-291D3935DA8D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1099;p24">
              <a:extLst>
                <a:ext uri="{FF2B5EF4-FFF2-40B4-BE49-F238E27FC236}">
                  <a16:creationId xmlns:a16="http://schemas.microsoft.com/office/drawing/2014/main" id="{F5759ADF-9F57-BA36-1DB3-F4AEFA6AC04A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100;p24">
              <a:extLst>
                <a:ext uri="{FF2B5EF4-FFF2-40B4-BE49-F238E27FC236}">
                  <a16:creationId xmlns:a16="http://schemas.microsoft.com/office/drawing/2014/main" id="{5DAE9203-2CCA-FE03-17C3-FAC90FD24D33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1101;p24">
              <a:extLst>
                <a:ext uri="{FF2B5EF4-FFF2-40B4-BE49-F238E27FC236}">
                  <a16:creationId xmlns:a16="http://schemas.microsoft.com/office/drawing/2014/main" id="{3ED3C1BE-E831-A8AC-0E26-B9E9D079DAEB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1102;p24">
              <a:extLst>
                <a:ext uri="{FF2B5EF4-FFF2-40B4-BE49-F238E27FC236}">
                  <a16:creationId xmlns:a16="http://schemas.microsoft.com/office/drawing/2014/main" id="{6F69F87C-15DF-486D-33AF-5F5F8273AE77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1103;p24">
              <a:extLst>
                <a:ext uri="{FF2B5EF4-FFF2-40B4-BE49-F238E27FC236}">
                  <a16:creationId xmlns:a16="http://schemas.microsoft.com/office/drawing/2014/main" id="{BE6B1A4F-B454-DF31-B5B0-BA2B358B3D6D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1104;p24">
              <a:extLst>
                <a:ext uri="{FF2B5EF4-FFF2-40B4-BE49-F238E27FC236}">
                  <a16:creationId xmlns:a16="http://schemas.microsoft.com/office/drawing/2014/main" id="{D6EDBFD6-A792-1435-FEA1-B9D293A38946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1105;p24">
              <a:extLst>
                <a:ext uri="{FF2B5EF4-FFF2-40B4-BE49-F238E27FC236}">
                  <a16:creationId xmlns:a16="http://schemas.microsoft.com/office/drawing/2014/main" id="{866E11E4-A176-8CBD-3923-BA13B65ED95A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1106;p24">
              <a:extLst>
                <a:ext uri="{FF2B5EF4-FFF2-40B4-BE49-F238E27FC236}">
                  <a16:creationId xmlns:a16="http://schemas.microsoft.com/office/drawing/2014/main" id="{D6016663-1C20-8A0B-F4A6-08A71C6ADC47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1107;p24">
              <a:extLst>
                <a:ext uri="{FF2B5EF4-FFF2-40B4-BE49-F238E27FC236}">
                  <a16:creationId xmlns:a16="http://schemas.microsoft.com/office/drawing/2014/main" id="{C363927F-D11F-1167-E461-3479BE8C2290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1108;p24">
              <a:extLst>
                <a:ext uri="{FF2B5EF4-FFF2-40B4-BE49-F238E27FC236}">
                  <a16:creationId xmlns:a16="http://schemas.microsoft.com/office/drawing/2014/main" id="{3E8BFE4B-9782-5EE2-88D1-9A50DBD532A3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1109;p24">
              <a:extLst>
                <a:ext uri="{FF2B5EF4-FFF2-40B4-BE49-F238E27FC236}">
                  <a16:creationId xmlns:a16="http://schemas.microsoft.com/office/drawing/2014/main" id="{242DE7DC-2ED8-31F7-FF93-C5A19E2120B0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1110;p24">
              <a:extLst>
                <a:ext uri="{FF2B5EF4-FFF2-40B4-BE49-F238E27FC236}">
                  <a16:creationId xmlns:a16="http://schemas.microsoft.com/office/drawing/2014/main" id="{90F366DB-0FCE-DCE0-8B35-E62BB580CFAB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1111;p24">
              <a:extLst>
                <a:ext uri="{FF2B5EF4-FFF2-40B4-BE49-F238E27FC236}">
                  <a16:creationId xmlns:a16="http://schemas.microsoft.com/office/drawing/2014/main" id="{0676C437-BCE4-E73C-5562-71067B856689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1112;p24">
              <a:extLst>
                <a:ext uri="{FF2B5EF4-FFF2-40B4-BE49-F238E27FC236}">
                  <a16:creationId xmlns:a16="http://schemas.microsoft.com/office/drawing/2014/main" id="{BE42817C-A984-5F98-54EF-C51B1A6025E2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1113;p24">
              <a:extLst>
                <a:ext uri="{FF2B5EF4-FFF2-40B4-BE49-F238E27FC236}">
                  <a16:creationId xmlns:a16="http://schemas.microsoft.com/office/drawing/2014/main" id="{51EF70EC-A31F-C40C-81A3-E406C87C22F0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1114;p24">
              <a:extLst>
                <a:ext uri="{FF2B5EF4-FFF2-40B4-BE49-F238E27FC236}">
                  <a16:creationId xmlns:a16="http://schemas.microsoft.com/office/drawing/2014/main" id="{D64B993E-6DBF-D0B7-5478-B3FE833F3D6D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1115;p24">
              <a:extLst>
                <a:ext uri="{FF2B5EF4-FFF2-40B4-BE49-F238E27FC236}">
                  <a16:creationId xmlns:a16="http://schemas.microsoft.com/office/drawing/2014/main" id="{4FA50521-BB09-A47B-9DF5-5E2949F680C5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1116;p24">
              <a:extLst>
                <a:ext uri="{FF2B5EF4-FFF2-40B4-BE49-F238E27FC236}">
                  <a16:creationId xmlns:a16="http://schemas.microsoft.com/office/drawing/2014/main" id="{9349AA37-12A5-6711-54CD-188AF8F2953D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1117;p24">
              <a:extLst>
                <a:ext uri="{FF2B5EF4-FFF2-40B4-BE49-F238E27FC236}">
                  <a16:creationId xmlns:a16="http://schemas.microsoft.com/office/drawing/2014/main" id="{C9CD4F47-70E1-620D-9D14-D75BE74D3800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1118;p24">
              <a:extLst>
                <a:ext uri="{FF2B5EF4-FFF2-40B4-BE49-F238E27FC236}">
                  <a16:creationId xmlns:a16="http://schemas.microsoft.com/office/drawing/2014/main" id="{F1310449-F3D3-A18D-5059-C1B9AF57D2AB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1119;p24">
              <a:extLst>
                <a:ext uri="{FF2B5EF4-FFF2-40B4-BE49-F238E27FC236}">
                  <a16:creationId xmlns:a16="http://schemas.microsoft.com/office/drawing/2014/main" id="{95498BD0-8A0E-6AFA-96CF-2A5511C1AB62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1120;p24">
              <a:extLst>
                <a:ext uri="{FF2B5EF4-FFF2-40B4-BE49-F238E27FC236}">
                  <a16:creationId xmlns:a16="http://schemas.microsoft.com/office/drawing/2014/main" id="{0DACE20F-AA6F-721E-1BCC-4F3FB26AA65F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1121;p24">
              <a:extLst>
                <a:ext uri="{FF2B5EF4-FFF2-40B4-BE49-F238E27FC236}">
                  <a16:creationId xmlns:a16="http://schemas.microsoft.com/office/drawing/2014/main" id="{E763937D-C933-696F-9E1D-A3E998B75D58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1122;p24">
              <a:extLst>
                <a:ext uri="{FF2B5EF4-FFF2-40B4-BE49-F238E27FC236}">
                  <a16:creationId xmlns:a16="http://schemas.microsoft.com/office/drawing/2014/main" id="{7975AD10-5B21-9E57-6D34-51F542BAFAB6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1123;p24">
              <a:extLst>
                <a:ext uri="{FF2B5EF4-FFF2-40B4-BE49-F238E27FC236}">
                  <a16:creationId xmlns:a16="http://schemas.microsoft.com/office/drawing/2014/main" id="{289A38C4-C5B6-9306-F8BE-D0E555ED8326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1124;p24">
              <a:extLst>
                <a:ext uri="{FF2B5EF4-FFF2-40B4-BE49-F238E27FC236}">
                  <a16:creationId xmlns:a16="http://schemas.microsoft.com/office/drawing/2014/main" id="{38C87413-4336-37B4-B003-03074479E811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1125;p24">
              <a:extLst>
                <a:ext uri="{FF2B5EF4-FFF2-40B4-BE49-F238E27FC236}">
                  <a16:creationId xmlns:a16="http://schemas.microsoft.com/office/drawing/2014/main" id="{34B09060-1BA9-0A10-ECD8-E743376F1247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1126;p24">
              <a:extLst>
                <a:ext uri="{FF2B5EF4-FFF2-40B4-BE49-F238E27FC236}">
                  <a16:creationId xmlns:a16="http://schemas.microsoft.com/office/drawing/2014/main" id="{DF516C32-F047-5979-025E-0C9619BBDF5F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1127;p24">
              <a:extLst>
                <a:ext uri="{FF2B5EF4-FFF2-40B4-BE49-F238E27FC236}">
                  <a16:creationId xmlns:a16="http://schemas.microsoft.com/office/drawing/2014/main" id="{463F0B54-D5B2-1268-3DAC-4B7982ABA1B0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1128;p24">
              <a:extLst>
                <a:ext uri="{FF2B5EF4-FFF2-40B4-BE49-F238E27FC236}">
                  <a16:creationId xmlns:a16="http://schemas.microsoft.com/office/drawing/2014/main" id="{474E7F20-1101-EEBB-0F32-864993BE17DB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1129;p24">
              <a:extLst>
                <a:ext uri="{FF2B5EF4-FFF2-40B4-BE49-F238E27FC236}">
                  <a16:creationId xmlns:a16="http://schemas.microsoft.com/office/drawing/2014/main" id="{8775CA52-8417-20D7-1238-66C0FCDB5E15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1130;p24">
              <a:extLst>
                <a:ext uri="{FF2B5EF4-FFF2-40B4-BE49-F238E27FC236}">
                  <a16:creationId xmlns:a16="http://schemas.microsoft.com/office/drawing/2014/main" id="{466EB360-7F6A-8CD4-FD21-F8E0E68DE56E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1131;p24">
              <a:extLst>
                <a:ext uri="{FF2B5EF4-FFF2-40B4-BE49-F238E27FC236}">
                  <a16:creationId xmlns:a16="http://schemas.microsoft.com/office/drawing/2014/main" id="{5E79E8A4-9C79-0D9D-0D64-592D2DA9C72B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1132;p24">
              <a:extLst>
                <a:ext uri="{FF2B5EF4-FFF2-40B4-BE49-F238E27FC236}">
                  <a16:creationId xmlns:a16="http://schemas.microsoft.com/office/drawing/2014/main" id="{74452077-A523-5A20-FEDA-0998D5A78958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1133;p24">
              <a:extLst>
                <a:ext uri="{FF2B5EF4-FFF2-40B4-BE49-F238E27FC236}">
                  <a16:creationId xmlns:a16="http://schemas.microsoft.com/office/drawing/2014/main" id="{FA8BA6D4-F719-3DB3-8A3B-32B1C05ADCE7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1134;p24">
              <a:extLst>
                <a:ext uri="{FF2B5EF4-FFF2-40B4-BE49-F238E27FC236}">
                  <a16:creationId xmlns:a16="http://schemas.microsoft.com/office/drawing/2014/main" id="{A8D50D80-4AD0-ADEC-CFA9-78B6895CD6B1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1135;p24">
              <a:extLst>
                <a:ext uri="{FF2B5EF4-FFF2-40B4-BE49-F238E27FC236}">
                  <a16:creationId xmlns:a16="http://schemas.microsoft.com/office/drawing/2014/main" id="{0B79D9E0-A772-62C9-E4F0-155F6BAAA39A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1136;p24">
              <a:extLst>
                <a:ext uri="{FF2B5EF4-FFF2-40B4-BE49-F238E27FC236}">
                  <a16:creationId xmlns:a16="http://schemas.microsoft.com/office/drawing/2014/main" id="{5E6654B0-7862-8622-DE67-B13FBC775563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1137;p24">
              <a:extLst>
                <a:ext uri="{FF2B5EF4-FFF2-40B4-BE49-F238E27FC236}">
                  <a16:creationId xmlns:a16="http://schemas.microsoft.com/office/drawing/2014/main" id="{AA8A45D1-395C-73E7-2AF7-6A3D473249AC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1138;p24">
              <a:extLst>
                <a:ext uri="{FF2B5EF4-FFF2-40B4-BE49-F238E27FC236}">
                  <a16:creationId xmlns:a16="http://schemas.microsoft.com/office/drawing/2014/main" id="{EB80B97C-DEF8-3385-32C2-F7D67E7ED56F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1139;p24">
              <a:extLst>
                <a:ext uri="{FF2B5EF4-FFF2-40B4-BE49-F238E27FC236}">
                  <a16:creationId xmlns:a16="http://schemas.microsoft.com/office/drawing/2014/main" id="{59540D79-4138-0FC2-EC40-550A0330272F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1140;p24">
              <a:extLst>
                <a:ext uri="{FF2B5EF4-FFF2-40B4-BE49-F238E27FC236}">
                  <a16:creationId xmlns:a16="http://schemas.microsoft.com/office/drawing/2014/main" id="{529C81EF-E763-5DB3-9F82-146FF1D8992D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8731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HELLO!</a:t>
            </a:r>
            <a:endParaRPr sz="7200"/>
          </a:p>
        </p:txBody>
      </p:sp>
      <p:sp>
        <p:nvSpPr>
          <p:cNvPr id="380" name="Google Shape;380;p14"/>
          <p:cNvSpPr txBox="1">
            <a:spLocks noGrp="1"/>
          </p:cNvSpPr>
          <p:nvPr>
            <p:ph type="subTitle" idx="4294967295"/>
          </p:nvPr>
        </p:nvSpPr>
        <p:spPr>
          <a:xfrm>
            <a:off x="685800" y="2021059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I am Trevoir Williams</a:t>
            </a:r>
            <a:endParaRPr sz="3600" b="1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Software Engineer | Certified Trainer</a:t>
            </a:r>
            <a:endParaRPr sz="3600" b="1"/>
          </a:p>
        </p:txBody>
      </p:sp>
      <p:sp>
        <p:nvSpPr>
          <p:cNvPr id="381" name="Google Shape;38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82" name="Google Shape;382;p14"/>
          <p:cNvPicPr preferRelativeResize="0"/>
          <p:nvPr/>
        </p:nvPicPr>
        <p:blipFill>
          <a:blip r:embed="rId3"/>
          <a:srcRect l="5527" r="5527"/>
          <a:stretch/>
        </p:blipFill>
        <p:spPr>
          <a:xfrm>
            <a:off x="5187600" y="1173450"/>
            <a:ext cx="2796600" cy="2796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2B4F8-7E01-53CD-30EA-74A41A181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Studio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EACEA-5554-6EF4-5BAB-4826DFA78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04646"/>
            <a:ext cx="6791676" cy="3332004"/>
          </a:xfrm>
        </p:spPr>
        <p:txBody>
          <a:bodyPr/>
          <a:lstStyle/>
          <a:p>
            <a:r>
              <a:rPr lang="en-US"/>
              <a:t>Lightweight and versatile cross-platform IDE.</a:t>
            </a:r>
          </a:p>
          <a:p>
            <a:r>
              <a:rPr lang="en-US"/>
              <a:t>Better if you prefer a command-line workflow. </a:t>
            </a:r>
          </a:p>
          <a:p>
            <a:r>
              <a:rPr lang="en-US"/>
              <a:t>Supports </a:t>
            </a:r>
          </a:p>
          <a:p>
            <a:r>
              <a:rPr lang="en-US"/>
              <a:t>General paired with the .NET command-line interface, also known as the .NET CLI.</a:t>
            </a:r>
          </a:p>
          <a:p>
            <a:r>
              <a:rPr lang="en-US"/>
              <a:t>Supports several third-party tools for many advanced .NET use cases.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69BEF5-EAAB-D5AF-F347-211C00310E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grpSp>
        <p:nvGrpSpPr>
          <p:cNvPr id="5" name="Google Shape;1047;p24">
            <a:extLst>
              <a:ext uri="{FF2B5EF4-FFF2-40B4-BE49-F238E27FC236}">
                <a16:creationId xmlns:a16="http://schemas.microsoft.com/office/drawing/2014/main" id="{77475ACD-F961-A4DE-A1BB-11116B3453DC}"/>
              </a:ext>
            </a:extLst>
          </p:cNvPr>
          <p:cNvGrpSpPr/>
          <p:nvPr/>
        </p:nvGrpSpPr>
        <p:grpSpPr>
          <a:xfrm>
            <a:off x="7339452" y="897441"/>
            <a:ext cx="1585041" cy="1581717"/>
            <a:chOff x="2012475" y="393272"/>
            <a:chExt cx="4440240" cy="4609126"/>
          </a:xfrm>
        </p:grpSpPr>
        <p:sp>
          <p:nvSpPr>
            <p:cNvPr id="6" name="Google Shape;1048;p24">
              <a:extLst>
                <a:ext uri="{FF2B5EF4-FFF2-40B4-BE49-F238E27FC236}">
                  <a16:creationId xmlns:a16="http://schemas.microsoft.com/office/drawing/2014/main" id="{0EA29C89-E7BF-C8AC-C039-084F8DEAACDB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49;p24">
              <a:extLst>
                <a:ext uri="{FF2B5EF4-FFF2-40B4-BE49-F238E27FC236}">
                  <a16:creationId xmlns:a16="http://schemas.microsoft.com/office/drawing/2014/main" id="{79B84F54-CBF0-A8F7-7118-0ACAB31B7D3C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50;p24">
              <a:extLst>
                <a:ext uri="{FF2B5EF4-FFF2-40B4-BE49-F238E27FC236}">
                  <a16:creationId xmlns:a16="http://schemas.microsoft.com/office/drawing/2014/main" id="{50E681AD-D1D2-28D6-49E4-DF977C8465D3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051;p24">
              <a:extLst>
                <a:ext uri="{FF2B5EF4-FFF2-40B4-BE49-F238E27FC236}">
                  <a16:creationId xmlns:a16="http://schemas.microsoft.com/office/drawing/2014/main" id="{16504CF8-CD52-781B-3243-67FCA0E0DFF5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52;p24">
              <a:extLst>
                <a:ext uri="{FF2B5EF4-FFF2-40B4-BE49-F238E27FC236}">
                  <a16:creationId xmlns:a16="http://schemas.microsoft.com/office/drawing/2014/main" id="{85918B43-DDF7-1B28-D27A-7AB6389477A8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053;p24">
              <a:extLst>
                <a:ext uri="{FF2B5EF4-FFF2-40B4-BE49-F238E27FC236}">
                  <a16:creationId xmlns:a16="http://schemas.microsoft.com/office/drawing/2014/main" id="{E04E1D2D-CE22-E22A-76F4-E0DD8B8D086A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054;p24">
              <a:extLst>
                <a:ext uri="{FF2B5EF4-FFF2-40B4-BE49-F238E27FC236}">
                  <a16:creationId xmlns:a16="http://schemas.microsoft.com/office/drawing/2014/main" id="{ABFD2BE5-7EE9-7B47-2790-7A86E095375A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055;p24">
              <a:extLst>
                <a:ext uri="{FF2B5EF4-FFF2-40B4-BE49-F238E27FC236}">
                  <a16:creationId xmlns:a16="http://schemas.microsoft.com/office/drawing/2014/main" id="{2E90529E-B959-082D-0BF2-FEAB0F9C0375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056;p24">
              <a:extLst>
                <a:ext uri="{FF2B5EF4-FFF2-40B4-BE49-F238E27FC236}">
                  <a16:creationId xmlns:a16="http://schemas.microsoft.com/office/drawing/2014/main" id="{1DAB44F3-9E8C-65F4-C9A9-D71C662A0204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057;p24">
              <a:extLst>
                <a:ext uri="{FF2B5EF4-FFF2-40B4-BE49-F238E27FC236}">
                  <a16:creationId xmlns:a16="http://schemas.microsoft.com/office/drawing/2014/main" id="{F2455873-14A5-11E7-20E6-62035414CFD0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058;p24">
              <a:extLst>
                <a:ext uri="{FF2B5EF4-FFF2-40B4-BE49-F238E27FC236}">
                  <a16:creationId xmlns:a16="http://schemas.microsoft.com/office/drawing/2014/main" id="{20704D2E-6A38-C38E-52B2-F9AB46459AF6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059;p24">
              <a:extLst>
                <a:ext uri="{FF2B5EF4-FFF2-40B4-BE49-F238E27FC236}">
                  <a16:creationId xmlns:a16="http://schemas.microsoft.com/office/drawing/2014/main" id="{AF0F75ED-048A-7D95-266C-A6705B4D30BD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060;p24">
              <a:extLst>
                <a:ext uri="{FF2B5EF4-FFF2-40B4-BE49-F238E27FC236}">
                  <a16:creationId xmlns:a16="http://schemas.microsoft.com/office/drawing/2014/main" id="{C06C0DBA-83BA-B16E-8BA5-93413F772446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061;p24">
              <a:extLst>
                <a:ext uri="{FF2B5EF4-FFF2-40B4-BE49-F238E27FC236}">
                  <a16:creationId xmlns:a16="http://schemas.microsoft.com/office/drawing/2014/main" id="{88128BB0-E410-1852-FEB0-BCF05B292ED5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062;p24">
              <a:extLst>
                <a:ext uri="{FF2B5EF4-FFF2-40B4-BE49-F238E27FC236}">
                  <a16:creationId xmlns:a16="http://schemas.microsoft.com/office/drawing/2014/main" id="{0F4C9FEF-9278-EB50-3692-9E447AF12EC5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063;p24">
              <a:extLst>
                <a:ext uri="{FF2B5EF4-FFF2-40B4-BE49-F238E27FC236}">
                  <a16:creationId xmlns:a16="http://schemas.microsoft.com/office/drawing/2014/main" id="{6059626B-40D9-1D4F-7181-21580A86B32E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064;p24">
              <a:extLst>
                <a:ext uri="{FF2B5EF4-FFF2-40B4-BE49-F238E27FC236}">
                  <a16:creationId xmlns:a16="http://schemas.microsoft.com/office/drawing/2014/main" id="{683879EA-EBD0-C5A3-D01B-8D019E3E1FF6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065;p24">
              <a:extLst>
                <a:ext uri="{FF2B5EF4-FFF2-40B4-BE49-F238E27FC236}">
                  <a16:creationId xmlns:a16="http://schemas.microsoft.com/office/drawing/2014/main" id="{978238AC-219E-22BA-AFB6-259D2A6254A1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066;p24">
              <a:extLst>
                <a:ext uri="{FF2B5EF4-FFF2-40B4-BE49-F238E27FC236}">
                  <a16:creationId xmlns:a16="http://schemas.microsoft.com/office/drawing/2014/main" id="{80C0A3D0-82F5-EA14-9471-C23904565816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067;p24">
              <a:extLst>
                <a:ext uri="{FF2B5EF4-FFF2-40B4-BE49-F238E27FC236}">
                  <a16:creationId xmlns:a16="http://schemas.microsoft.com/office/drawing/2014/main" id="{432754FE-15A4-18C6-F8E5-61EC3957EF7C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068;p24">
              <a:extLst>
                <a:ext uri="{FF2B5EF4-FFF2-40B4-BE49-F238E27FC236}">
                  <a16:creationId xmlns:a16="http://schemas.microsoft.com/office/drawing/2014/main" id="{3372FF51-5045-4BCD-8F12-71DC44ED075B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069;p24">
              <a:extLst>
                <a:ext uri="{FF2B5EF4-FFF2-40B4-BE49-F238E27FC236}">
                  <a16:creationId xmlns:a16="http://schemas.microsoft.com/office/drawing/2014/main" id="{398C3572-F8D2-DAC4-5197-901A96DDDC0A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070;p24">
              <a:extLst>
                <a:ext uri="{FF2B5EF4-FFF2-40B4-BE49-F238E27FC236}">
                  <a16:creationId xmlns:a16="http://schemas.microsoft.com/office/drawing/2014/main" id="{F77C6932-B3B4-721B-8930-1C76EDE30923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071;p24">
              <a:extLst>
                <a:ext uri="{FF2B5EF4-FFF2-40B4-BE49-F238E27FC236}">
                  <a16:creationId xmlns:a16="http://schemas.microsoft.com/office/drawing/2014/main" id="{43A05228-E754-B752-7F63-F89061AF6373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072;p24">
              <a:extLst>
                <a:ext uri="{FF2B5EF4-FFF2-40B4-BE49-F238E27FC236}">
                  <a16:creationId xmlns:a16="http://schemas.microsoft.com/office/drawing/2014/main" id="{4A767DD2-1DBD-9143-425F-E9121526B437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073;p24">
              <a:extLst>
                <a:ext uri="{FF2B5EF4-FFF2-40B4-BE49-F238E27FC236}">
                  <a16:creationId xmlns:a16="http://schemas.microsoft.com/office/drawing/2014/main" id="{DA2F796C-CCC8-F4D4-31AB-C214AAB228B0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074;p24">
              <a:extLst>
                <a:ext uri="{FF2B5EF4-FFF2-40B4-BE49-F238E27FC236}">
                  <a16:creationId xmlns:a16="http://schemas.microsoft.com/office/drawing/2014/main" id="{0F045C87-9E37-33F2-B39D-ED4D8B06F4D4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075;p24">
              <a:extLst>
                <a:ext uri="{FF2B5EF4-FFF2-40B4-BE49-F238E27FC236}">
                  <a16:creationId xmlns:a16="http://schemas.microsoft.com/office/drawing/2014/main" id="{764CA43D-2826-00E1-380E-B00F918863F0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076;p24">
              <a:extLst>
                <a:ext uri="{FF2B5EF4-FFF2-40B4-BE49-F238E27FC236}">
                  <a16:creationId xmlns:a16="http://schemas.microsoft.com/office/drawing/2014/main" id="{CEF9A409-C862-18A1-1F0B-F8D7FCF725E0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077;p24">
              <a:extLst>
                <a:ext uri="{FF2B5EF4-FFF2-40B4-BE49-F238E27FC236}">
                  <a16:creationId xmlns:a16="http://schemas.microsoft.com/office/drawing/2014/main" id="{2A56EB24-E46A-4E1A-D612-5FE8552DA622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078;p24">
              <a:extLst>
                <a:ext uri="{FF2B5EF4-FFF2-40B4-BE49-F238E27FC236}">
                  <a16:creationId xmlns:a16="http://schemas.microsoft.com/office/drawing/2014/main" id="{5B418D45-ED7B-B11E-B36E-EE654AC46B58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079;p24">
              <a:extLst>
                <a:ext uri="{FF2B5EF4-FFF2-40B4-BE49-F238E27FC236}">
                  <a16:creationId xmlns:a16="http://schemas.microsoft.com/office/drawing/2014/main" id="{C0925F52-D735-BE35-62D9-813551B39F86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080;p24">
              <a:extLst>
                <a:ext uri="{FF2B5EF4-FFF2-40B4-BE49-F238E27FC236}">
                  <a16:creationId xmlns:a16="http://schemas.microsoft.com/office/drawing/2014/main" id="{ABA5E9F5-17BE-247C-5833-EF1F28DE0F86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081;p24">
              <a:extLst>
                <a:ext uri="{FF2B5EF4-FFF2-40B4-BE49-F238E27FC236}">
                  <a16:creationId xmlns:a16="http://schemas.microsoft.com/office/drawing/2014/main" id="{E1A86B54-B413-D9A8-97B8-0C80E1E393F9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082;p24">
              <a:extLst>
                <a:ext uri="{FF2B5EF4-FFF2-40B4-BE49-F238E27FC236}">
                  <a16:creationId xmlns:a16="http://schemas.microsoft.com/office/drawing/2014/main" id="{73A40188-5B50-AEEB-F8A0-9316CC05D4E2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083;p24">
              <a:extLst>
                <a:ext uri="{FF2B5EF4-FFF2-40B4-BE49-F238E27FC236}">
                  <a16:creationId xmlns:a16="http://schemas.microsoft.com/office/drawing/2014/main" id="{D1BF80C4-5CA8-A09C-335C-888858A4800F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084;p24">
              <a:extLst>
                <a:ext uri="{FF2B5EF4-FFF2-40B4-BE49-F238E27FC236}">
                  <a16:creationId xmlns:a16="http://schemas.microsoft.com/office/drawing/2014/main" id="{B43D2BD8-97EC-0838-1C1B-1DFED16A3C6F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085;p24">
              <a:extLst>
                <a:ext uri="{FF2B5EF4-FFF2-40B4-BE49-F238E27FC236}">
                  <a16:creationId xmlns:a16="http://schemas.microsoft.com/office/drawing/2014/main" id="{EDEE2991-68C4-DD7D-2F59-858B765FEB82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086;p24">
              <a:extLst>
                <a:ext uri="{FF2B5EF4-FFF2-40B4-BE49-F238E27FC236}">
                  <a16:creationId xmlns:a16="http://schemas.microsoft.com/office/drawing/2014/main" id="{DAFE974B-F63B-7F90-FA19-CA35386BEF72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1087;p24">
              <a:extLst>
                <a:ext uri="{FF2B5EF4-FFF2-40B4-BE49-F238E27FC236}">
                  <a16:creationId xmlns:a16="http://schemas.microsoft.com/office/drawing/2014/main" id="{916798E4-C78A-4983-E500-1260717675B0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1088;p24">
              <a:extLst>
                <a:ext uri="{FF2B5EF4-FFF2-40B4-BE49-F238E27FC236}">
                  <a16:creationId xmlns:a16="http://schemas.microsoft.com/office/drawing/2014/main" id="{6099DD5C-99A5-DC57-4D44-28ADB830DE57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1089;p24">
              <a:extLst>
                <a:ext uri="{FF2B5EF4-FFF2-40B4-BE49-F238E27FC236}">
                  <a16:creationId xmlns:a16="http://schemas.microsoft.com/office/drawing/2014/main" id="{023088C3-9FDA-1BC5-CB46-22F7FC2ED630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1090;p24">
              <a:extLst>
                <a:ext uri="{FF2B5EF4-FFF2-40B4-BE49-F238E27FC236}">
                  <a16:creationId xmlns:a16="http://schemas.microsoft.com/office/drawing/2014/main" id="{678A9963-ECEB-8756-76A0-67EC8257E1E7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091;p24">
              <a:extLst>
                <a:ext uri="{FF2B5EF4-FFF2-40B4-BE49-F238E27FC236}">
                  <a16:creationId xmlns:a16="http://schemas.microsoft.com/office/drawing/2014/main" id="{E0A1ADAD-7B0E-E014-E818-0B95770B5E0B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092;p24">
              <a:extLst>
                <a:ext uri="{FF2B5EF4-FFF2-40B4-BE49-F238E27FC236}">
                  <a16:creationId xmlns:a16="http://schemas.microsoft.com/office/drawing/2014/main" id="{99D3AEBE-8F7E-98D0-3D89-D1E17841E2F7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1093;p24">
              <a:extLst>
                <a:ext uri="{FF2B5EF4-FFF2-40B4-BE49-F238E27FC236}">
                  <a16:creationId xmlns:a16="http://schemas.microsoft.com/office/drawing/2014/main" id="{CF3B4A32-5B4E-5583-DAC1-3653A9606AFB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1094;p24">
              <a:extLst>
                <a:ext uri="{FF2B5EF4-FFF2-40B4-BE49-F238E27FC236}">
                  <a16:creationId xmlns:a16="http://schemas.microsoft.com/office/drawing/2014/main" id="{7D81E985-7150-E515-52D5-FFCEA7597476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1095;p24">
              <a:extLst>
                <a:ext uri="{FF2B5EF4-FFF2-40B4-BE49-F238E27FC236}">
                  <a16:creationId xmlns:a16="http://schemas.microsoft.com/office/drawing/2014/main" id="{D173FB6E-32A0-3903-7577-E6ACB9C102BC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6;p24">
              <a:extLst>
                <a:ext uri="{FF2B5EF4-FFF2-40B4-BE49-F238E27FC236}">
                  <a16:creationId xmlns:a16="http://schemas.microsoft.com/office/drawing/2014/main" id="{40FE0138-5E50-2F15-9159-B11A8E2C8D7A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097;p24">
              <a:extLst>
                <a:ext uri="{FF2B5EF4-FFF2-40B4-BE49-F238E27FC236}">
                  <a16:creationId xmlns:a16="http://schemas.microsoft.com/office/drawing/2014/main" id="{D6836619-3B22-667A-F5B8-472B96DF0020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1098;p24">
              <a:extLst>
                <a:ext uri="{FF2B5EF4-FFF2-40B4-BE49-F238E27FC236}">
                  <a16:creationId xmlns:a16="http://schemas.microsoft.com/office/drawing/2014/main" id="{D76A3D1D-01D9-AE1A-1778-291D3935DA8D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1099;p24">
              <a:extLst>
                <a:ext uri="{FF2B5EF4-FFF2-40B4-BE49-F238E27FC236}">
                  <a16:creationId xmlns:a16="http://schemas.microsoft.com/office/drawing/2014/main" id="{F5759ADF-9F57-BA36-1DB3-F4AEFA6AC04A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100;p24">
              <a:extLst>
                <a:ext uri="{FF2B5EF4-FFF2-40B4-BE49-F238E27FC236}">
                  <a16:creationId xmlns:a16="http://schemas.microsoft.com/office/drawing/2014/main" id="{5DAE9203-2CCA-FE03-17C3-FAC90FD24D33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1101;p24">
              <a:extLst>
                <a:ext uri="{FF2B5EF4-FFF2-40B4-BE49-F238E27FC236}">
                  <a16:creationId xmlns:a16="http://schemas.microsoft.com/office/drawing/2014/main" id="{3ED3C1BE-E831-A8AC-0E26-B9E9D079DAEB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1102;p24">
              <a:extLst>
                <a:ext uri="{FF2B5EF4-FFF2-40B4-BE49-F238E27FC236}">
                  <a16:creationId xmlns:a16="http://schemas.microsoft.com/office/drawing/2014/main" id="{6F69F87C-15DF-486D-33AF-5F5F8273AE77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1103;p24">
              <a:extLst>
                <a:ext uri="{FF2B5EF4-FFF2-40B4-BE49-F238E27FC236}">
                  <a16:creationId xmlns:a16="http://schemas.microsoft.com/office/drawing/2014/main" id="{BE6B1A4F-B454-DF31-B5B0-BA2B358B3D6D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1104;p24">
              <a:extLst>
                <a:ext uri="{FF2B5EF4-FFF2-40B4-BE49-F238E27FC236}">
                  <a16:creationId xmlns:a16="http://schemas.microsoft.com/office/drawing/2014/main" id="{D6EDBFD6-A792-1435-FEA1-B9D293A38946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1105;p24">
              <a:extLst>
                <a:ext uri="{FF2B5EF4-FFF2-40B4-BE49-F238E27FC236}">
                  <a16:creationId xmlns:a16="http://schemas.microsoft.com/office/drawing/2014/main" id="{866E11E4-A176-8CBD-3923-BA13B65ED95A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1106;p24">
              <a:extLst>
                <a:ext uri="{FF2B5EF4-FFF2-40B4-BE49-F238E27FC236}">
                  <a16:creationId xmlns:a16="http://schemas.microsoft.com/office/drawing/2014/main" id="{D6016663-1C20-8A0B-F4A6-08A71C6ADC47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1107;p24">
              <a:extLst>
                <a:ext uri="{FF2B5EF4-FFF2-40B4-BE49-F238E27FC236}">
                  <a16:creationId xmlns:a16="http://schemas.microsoft.com/office/drawing/2014/main" id="{C363927F-D11F-1167-E461-3479BE8C2290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1108;p24">
              <a:extLst>
                <a:ext uri="{FF2B5EF4-FFF2-40B4-BE49-F238E27FC236}">
                  <a16:creationId xmlns:a16="http://schemas.microsoft.com/office/drawing/2014/main" id="{3E8BFE4B-9782-5EE2-88D1-9A50DBD532A3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1109;p24">
              <a:extLst>
                <a:ext uri="{FF2B5EF4-FFF2-40B4-BE49-F238E27FC236}">
                  <a16:creationId xmlns:a16="http://schemas.microsoft.com/office/drawing/2014/main" id="{242DE7DC-2ED8-31F7-FF93-C5A19E2120B0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1110;p24">
              <a:extLst>
                <a:ext uri="{FF2B5EF4-FFF2-40B4-BE49-F238E27FC236}">
                  <a16:creationId xmlns:a16="http://schemas.microsoft.com/office/drawing/2014/main" id="{90F366DB-0FCE-DCE0-8B35-E62BB580CFAB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1111;p24">
              <a:extLst>
                <a:ext uri="{FF2B5EF4-FFF2-40B4-BE49-F238E27FC236}">
                  <a16:creationId xmlns:a16="http://schemas.microsoft.com/office/drawing/2014/main" id="{0676C437-BCE4-E73C-5562-71067B856689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1112;p24">
              <a:extLst>
                <a:ext uri="{FF2B5EF4-FFF2-40B4-BE49-F238E27FC236}">
                  <a16:creationId xmlns:a16="http://schemas.microsoft.com/office/drawing/2014/main" id="{BE42817C-A984-5F98-54EF-C51B1A6025E2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1113;p24">
              <a:extLst>
                <a:ext uri="{FF2B5EF4-FFF2-40B4-BE49-F238E27FC236}">
                  <a16:creationId xmlns:a16="http://schemas.microsoft.com/office/drawing/2014/main" id="{51EF70EC-A31F-C40C-81A3-E406C87C22F0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1114;p24">
              <a:extLst>
                <a:ext uri="{FF2B5EF4-FFF2-40B4-BE49-F238E27FC236}">
                  <a16:creationId xmlns:a16="http://schemas.microsoft.com/office/drawing/2014/main" id="{D64B993E-6DBF-D0B7-5478-B3FE833F3D6D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1115;p24">
              <a:extLst>
                <a:ext uri="{FF2B5EF4-FFF2-40B4-BE49-F238E27FC236}">
                  <a16:creationId xmlns:a16="http://schemas.microsoft.com/office/drawing/2014/main" id="{4FA50521-BB09-A47B-9DF5-5E2949F680C5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1116;p24">
              <a:extLst>
                <a:ext uri="{FF2B5EF4-FFF2-40B4-BE49-F238E27FC236}">
                  <a16:creationId xmlns:a16="http://schemas.microsoft.com/office/drawing/2014/main" id="{9349AA37-12A5-6711-54CD-188AF8F2953D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1117;p24">
              <a:extLst>
                <a:ext uri="{FF2B5EF4-FFF2-40B4-BE49-F238E27FC236}">
                  <a16:creationId xmlns:a16="http://schemas.microsoft.com/office/drawing/2014/main" id="{C9CD4F47-70E1-620D-9D14-D75BE74D3800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1118;p24">
              <a:extLst>
                <a:ext uri="{FF2B5EF4-FFF2-40B4-BE49-F238E27FC236}">
                  <a16:creationId xmlns:a16="http://schemas.microsoft.com/office/drawing/2014/main" id="{F1310449-F3D3-A18D-5059-C1B9AF57D2AB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1119;p24">
              <a:extLst>
                <a:ext uri="{FF2B5EF4-FFF2-40B4-BE49-F238E27FC236}">
                  <a16:creationId xmlns:a16="http://schemas.microsoft.com/office/drawing/2014/main" id="{95498BD0-8A0E-6AFA-96CF-2A5511C1AB62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1120;p24">
              <a:extLst>
                <a:ext uri="{FF2B5EF4-FFF2-40B4-BE49-F238E27FC236}">
                  <a16:creationId xmlns:a16="http://schemas.microsoft.com/office/drawing/2014/main" id="{0DACE20F-AA6F-721E-1BCC-4F3FB26AA65F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1121;p24">
              <a:extLst>
                <a:ext uri="{FF2B5EF4-FFF2-40B4-BE49-F238E27FC236}">
                  <a16:creationId xmlns:a16="http://schemas.microsoft.com/office/drawing/2014/main" id="{E763937D-C933-696F-9E1D-A3E998B75D58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1122;p24">
              <a:extLst>
                <a:ext uri="{FF2B5EF4-FFF2-40B4-BE49-F238E27FC236}">
                  <a16:creationId xmlns:a16="http://schemas.microsoft.com/office/drawing/2014/main" id="{7975AD10-5B21-9E57-6D34-51F542BAFAB6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1123;p24">
              <a:extLst>
                <a:ext uri="{FF2B5EF4-FFF2-40B4-BE49-F238E27FC236}">
                  <a16:creationId xmlns:a16="http://schemas.microsoft.com/office/drawing/2014/main" id="{289A38C4-C5B6-9306-F8BE-D0E555ED8326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1124;p24">
              <a:extLst>
                <a:ext uri="{FF2B5EF4-FFF2-40B4-BE49-F238E27FC236}">
                  <a16:creationId xmlns:a16="http://schemas.microsoft.com/office/drawing/2014/main" id="{38C87413-4336-37B4-B003-03074479E811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1125;p24">
              <a:extLst>
                <a:ext uri="{FF2B5EF4-FFF2-40B4-BE49-F238E27FC236}">
                  <a16:creationId xmlns:a16="http://schemas.microsoft.com/office/drawing/2014/main" id="{34B09060-1BA9-0A10-ECD8-E743376F1247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1126;p24">
              <a:extLst>
                <a:ext uri="{FF2B5EF4-FFF2-40B4-BE49-F238E27FC236}">
                  <a16:creationId xmlns:a16="http://schemas.microsoft.com/office/drawing/2014/main" id="{DF516C32-F047-5979-025E-0C9619BBDF5F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1127;p24">
              <a:extLst>
                <a:ext uri="{FF2B5EF4-FFF2-40B4-BE49-F238E27FC236}">
                  <a16:creationId xmlns:a16="http://schemas.microsoft.com/office/drawing/2014/main" id="{463F0B54-D5B2-1268-3DAC-4B7982ABA1B0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1128;p24">
              <a:extLst>
                <a:ext uri="{FF2B5EF4-FFF2-40B4-BE49-F238E27FC236}">
                  <a16:creationId xmlns:a16="http://schemas.microsoft.com/office/drawing/2014/main" id="{474E7F20-1101-EEBB-0F32-864993BE17DB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1129;p24">
              <a:extLst>
                <a:ext uri="{FF2B5EF4-FFF2-40B4-BE49-F238E27FC236}">
                  <a16:creationId xmlns:a16="http://schemas.microsoft.com/office/drawing/2014/main" id="{8775CA52-8417-20D7-1238-66C0FCDB5E15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1130;p24">
              <a:extLst>
                <a:ext uri="{FF2B5EF4-FFF2-40B4-BE49-F238E27FC236}">
                  <a16:creationId xmlns:a16="http://schemas.microsoft.com/office/drawing/2014/main" id="{466EB360-7F6A-8CD4-FD21-F8E0E68DE56E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1131;p24">
              <a:extLst>
                <a:ext uri="{FF2B5EF4-FFF2-40B4-BE49-F238E27FC236}">
                  <a16:creationId xmlns:a16="http://schemas.microsoft.com/office/drawing/2014/main" id="{5E79E8A4-9C79-0D9D-0D64-592D2DA9C72B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1132;p24">
              <a:extLst>
                <a:ext uri="{FF2B5EF4-FFF2-40B4-BE49-F238E27FC236}">
                  <a16:creationId xmlns:a16="http://schemas.microsoft.com/office/drawing/2014/main" id="{74452077-A523-5A20-FEDA-0998D5A78958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1133;p24">
              <a:extLst>
                <a:ext uri="{FF2B5EF4-FFF2-40B4-BE49-F238E27FC236}">
                  <a16:creationId xmlns:a16="http://schemas.microsoft.com/office/drawing/2014/main" id="{FA8BA6D4-F719-3DB3-8A3B-32B1C05ADCE7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1134;p24">
              <a:extLst>
                <a:ext uri="{FF2B5EF4-FFF2-40B4-BE49-F238E27FC236}">
                  <a16:creationId xmlns:a16="http://schemas.microsoft.com/office/drawing/2014/main" id="{A8D50D80-4AD0-ADEC-CFA9-78B6895CD6B1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1135;p24">
              <a:extLst>
                <a:ext uri="{FF2B5EF4-FFF2-40B4-BE49-F238E27FC236}">
                  <a16:creationId xmlns:a16="http://schemas.microsoft.com/office/drawing/2014/main" id="{0B79D9E0-A772-62C9-E4F0-155F6BAAA39A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1136;p24">
              <a:extLst>
                <a:ext uri="{FF2B5EF4-FFF2-40B4-BE49-F238E27FC236}">
                  <a16:creationId xmlns:a16="http://schemas.microsoft.com/office/drawing/2014/main" id="{5E6654B0-7862-8622-DE67-B13FBC775563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1137;p24">
              <a:extLst>
                <a:ext uri="{FF2B5EF4-FFF2-40B4-BE49-F238E27FC236}">
                  <a16:creationId xmlns:a16="http://schemas.microsoft.com/office/drawing/2014/main" id="{AA8A45D1-395C-73E7-2AF7-6A3D473249AC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1138;p24">
              <a:extLst>
                <a:ext uri="{FF2B5EF4-FFF2-40B4-BE49-F238E27FC236}">
                  <a16:creationId xmlns:a16="http://schemas.microsoft.com/office/drawing/2014/main" id="{EB80B97C-DEF8-3385-32C2-F7D67E7ED56F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1139;p24">
              <a:extLst>
                <a:ext uri="{FF2B5EF4-FFF2-40B4-BE49-F238E27FC236}">
                  <a16:creationId xmlns:a16="http://schemas.microsoft.com/office/drawing/2014/main" id="{59540D79-4138-0FC2-EC40-550A0330272F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1140;p24">
              <a:extLst>
                <a:ext uri="{FF2B5EF4-FFF2-40B4-BE49-F238E27FC236}">
                  <a16:creationId xmlns:a16="http://schemas.microsoft.com/office/drawing/2014/main" id="{529C81EF-E763-5DB3-9F82-146FF1D8992D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6174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75181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Studio</a:t>
            </a:r>
            <a:endParaRPr/>
          </a:p>
        </p:txBody>
      </p:sp>
      <p:sp>
        <p:nvSpPr>
          <p:cNvPr id="998" name="Google Shape;998;p20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What</a:t>
            </a:r>
            <a:endParaRPr b="1"/>
          </a:p>
          <a:p>
            <a:pPr marL="127000" indent="0">
              <a:buNone/>
            </a:pPr>
            <a:r>
              <a:rPr lang="en-US"/>
              <a:t>A fully-featured, extensible, free IDE for creating modern applications for most devices and platforms.</a:t>
            </a:r>
          </a:p>
        </p:txBody>
      </p:sp>
      <p:sp>
        <p:nvSpPr>
          <p:cNvPr id="999" name="Google Shape;999;p20"/>
          <p:cNvSpPr txBox="1">
            <a:spLocks noGrp="1"/>
          </p:cNvSpPr>
          <p:nvPr>
            <p:ph type="body" idx="2"/>
          </p:nvPr>
        </p:nvSpPr>
        <p:spPr>
          <a:xfrm>
            <a:off x="3020700" y="1995750"/>
            <a:ext cx="283305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Why</a:t>
            </a:r>
            <a:endParaRPr b="1"/>
          </a:p>
          <a:p>
            <a:r>
              <a:rPr lang="en-US"/>
              <a:t>Powerful Web Tools to allow development with ASP.NET, jQuery, Bootstrap, among other popular frameworks.</a:t>
            </a:r>
          </a:p>
          <a:p>
            <a:r>
              <a:rPr lang="en-US"/>
              <a:t>Git Integration - Manage your source code in Git repos hosted by any provider, including GitHub. </a:t>
            </a:r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7" name="Google Shape;1047;p24">
            <a:extLst>
              <a:ext uri="{FF2B5EF4-FFF2-40B4-BE49-F238E27FC236}">
                <a16:creationId xmlns:a16="http://schemas.microsoft.com/office/drawing/2014/main" id="{FD71F43B-5783-4B53-BFE8-14773E868E75}"/>
              </a:ext>
            </a:extLst>
          </p:cNvPr>
          <p:cNvGrpSpPr/>
          <p:nvPr/>
        </p:nvGrpSpPr>
        <p:grpSpPr>
          <a:xfrm>
            <a:off x="5787034" y="757367"/>
            <a:ext cx="3495801" cy="3628765"/>
            <a:chOff x="2012475" y="393272"/>
            <a:chExt cx="4440240" cy="4609126"/>
          </a:xfrm>
        </p:grpSpPr>
        <p:sp>
          <p:nvSpPr>
            <p:cNvPr id="8" name="Google Shape;1048;p24">
              <a:extLst>
                <a:ext uri="{FF2B5EF4-FFF2-40B4-BE49-F238E27FC236}">
                  <a16:creationId xmlns:a16="http://schemas.microsoft.com/office/drawing/2014/main" id="{B4775955-A991-4327-85CC-40B1ED774EC4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049;p24">
              <a:extLst>
                <a:ext uri="{FF2B5EF4-FFF2-40B4-BE49-F238E27FC236}">
                  <a16:creationId xmlns:a16="http://schemas.microsoft.com/office/drawing/2014/main" id="{944FE64E-AD98-498F-B347-CF54A965F3DE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50;p24">
              <a:extLst>
                <a:ext uri="{FF2B5EF4-FFF2-40B4-BE49-F238E27FC236}">
                  <a16:creationId xmlns:a16="http://schemas.microsoft.com/office/drawing/2014/main" id="{FF72B0AA-ED59-4061-AD0C-6D7FA844F331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051;p24">
              <a:extLst>
                <a:ext uri="{FF2B5EF4-FFF2-40B4-BE49-F238E27FC236}">
                  <a16:creationId xmlns:a16="http://schemas.microsoft.com/office/drawing/2014/main" id="{6F96C41C-F432-499F-A6BE-A5588F90109D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052;p24">
              <a:extLst>
                <a:ext uri="{FF2B5EF4-FFF2-40B4-BE49-F238E27FC236}">
                  <a16:creationId xmlns:a16="http://schemas.microsoft.com/office/drawing/2014/main" id="{19ADE499-B612-453B-8253-00B826061954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053;p24">
              <a:extLst>
                <a:ext uri="{FF2B5EF4-FFF2-40B4-BE49-F238E27FC236}">
                  <a16:creationId xmlns:a16="http://schemas.microsoft.com/office/drawing/2014/main" id="{AD0B3F01-54E3-423D-93E5-706B0C670C42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054;p24">
              <a:extLst>
                <a:ext uri="{FF2B5EF4-FFF2-40B4-BE49-F238E27FC236}">
                  <a16:creationId xmlns:a16="http://schemas.microsoft.com/office/drawing/2014/main" id="{64D2DDEC-C05C-466B-A77B-C48FFA174537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055;p24">
              <a:extLst>
                <a:ext uri="{FF2B5EF4-FFF2-40B4-BE49-F238E27FC236}">
                  <a16:creationId xmlns:a16="http://schemas.microsoft.com/office/drawing/2014/main" id="{403B8AC6-255D-4D3F-9F21-D7240C1F1A5D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056;p24">
              <a:extLst>
                <a:ext uri="{FF2B5EF4-FFF2-40B4-BE49-F238E27FC236}">
                  <a16:creationId xmlns:a16="http://schemas.microsoft.com/office/drawing/2014/main" id="{F6549D08-EAD8-414A-A8CA-FC13D1A62F76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057;p24">
              <a:extLst>
                <a:ext uri="{FF2B5EF4-FFF2-40B4-BE49-F238E27FC236}">
                  <a16:creationId xmlns:a16="http://schemas.microsoft.com/office/drawing/2014/main" id="{1D52B2CF-9269-4368-A506-1027B8AEA967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058;p24">
              <a:extLst>
                <a:ext uri="{FF2B5EF4-FFF2-40B4-BE49-F238E27FC236}">
                  <a16:creationId xmlns:a16="http://schemas.microsoft.com/office/drawing/2014/main" id="{2E82B1E6-0A43-4386-BB32-CAE401EBDC21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059;p24">
              <a:extLst>
                <a:ext uri="{FF2B5EF4-FFF2-40B4-BE49-F238E27FC236}">
                  <a16:creationId xmlns:a16="http://schemas.microsoft.com/office/drawing/2014/main" id="{55B852B0-37B2-42DB-AC3C-0CF7F4190A53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060;p24">
              <a:extLst>
                <a:ext uri="{FF2B5EF4-FFF2-40B4-BE49-F238E27FC236}">
                  <a16:creationId xmlns:a16="http://schemas.microsoft.com/office/drawing/2014/main" id="{B8C220ED-71F6-4905-8582-1F140808F061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061;p24">
              <a:extLst>
                <a:ext uri="{FF2B5EF4-FFF2-40B4-BE49-F238E27FC236}">
                  <a16:creationId xmlns:a16="http://schemas.microsoft.com/office/drawing/2014/main" id="{08CC1B14-0294-45D3-903D-5E5876808528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062;p24">
              <a:extLst>
                <a:ext uri="{FF2B5EF4-FFF2-40B4-BE49-F238E27FC236}">
                  <a16:creationId xmlns:a16="http://schemas.microsoft.com/office/drawing/2014/main" id="{52873E79-7083-47C1-A6F9-883FD3BA302D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063;p24">
              <a:extLst>
                <a:ext uri="{FF2B5EF4-FFF2-40B4-BE49-F238E27FC236}">
                  <a16:creationId xmlns:a16="http://schemas.microsoft.com/office/drawing/2014/main" id="{C45986D1-3023-4166-8241-CC46986A4904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064;p24">
              <a:extLst>
                <a:ext uri="{FF2B5EF4-FFF2-40B4-BE49-F238E27FC236}">
                  <a16:creationId xmlns:a16="http://schemas.microsoft.com/office/drawing/2014/main" id="{6CF1681D-03C4-4850-865C-ECB4442DEDCA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065;p24">
              <a:extLst>
                <a:ext uri="{FF2B5EF4-FFF2-40B4-BE49-F238E27FC236}">
                  <a16:creationId xmlns:a16="http://schemas.microsoft.com/office/drawing/2014/main" id="{F8134703-971F-48A3-A239-D02BE70434CB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066;p24">
              <a:extLst>
                <a:ext uri="{FF2B5EF4-FFF2-40B4-BE49-F238E27FC236}">
                  <a16:creationId xmlns:a16="http://schemas.microsoft.com/office/drawing/2014/main" id="{A4F7EA26-42D9-4F6F-A87F-4087F90328E0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067;p24">
              <a:extLst>
                <a:ext uri="{FF2B5EF4-FFF2-40B4-BE49-F238E27FC236}">
                  <a16:creationId xmlns:a16="http://schemas.microsoft.com/office/drawing/2014/main" id="{4CFDD07A-2CB7-468B-A0C6-0FEB87D5DD8D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068;p24">
              <a:extLst>
                <a:ext uri="{FF2B5EF4-FFF2-40B4-BE49-F238E27FC236}">
                  <a16:creationId xmlns:a16="http://schemas.microsoft.com/office/drawing/2014/main" id="{02623891-969D-4016-A042-13699D28887C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069;p24">
              <a:extLst>
                <a:ext uri="{FF2B5EF4-FFF2-40B4-BE49-F238E27FC236}">
                  <a16:creationId xmlns:a16="http://schemas.microsoft.com/office/drawing/2014/main" id="{BD60A91D-FBE6-488B-9CF5-01FD41F7F476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070;p24">
              <a:extLst>
                <a:ext uri="{FF2B5EF4-FFF2-40B4-BE49-F238E27FC236}">
                  <a16:creationId xmlns:a16="http://schemas.microsoft.com/office/drawing/2014/main" id="{6ED6763F-4542-4905-AA46-C02B9AAD94C5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071;p24">
              <a:extLst>
                <a:ext uri="{FF2B5EF4-FFF2-40B4-BE49-F238E27FC236}">
                  <a16:creationId xmlns:a16="http://schemas.microsoft.com/office/drawing/2014/main" id="{D236EFE3-A31A-4AB7-B93E-44F15F1F443D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072;p24">
              <a:extLst>
                <a:ext uri="{FF2B5EF4-FFF2-40B4-BE49-F238E27FC236}">
                  <a16:creationId xmlns:a16="http://schemas.microsoft.com/office/drawing/2014/main" id="{9F0B0BF0-1280-4456-9B15-B42678AF7092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073;p24">
              <a:extLst>
                <a:ext uri="{FF2B5EF4-FFF2-40B4-BE49-F238E27FC236}">
                  <a16:creationId xmlns:a16="http://schemas.microsoft.com/office/drawing/2014/main" id="{57B359F1-DA74-4A9D-A80A-D323454F32FC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074;p24">
              <a:extLst>
                <a:ext uri="{FF2B5EF4-FFF2-40B4-BE49-F238E27FC236}">
                  <a16:creationId xmlns:a16="http://schemas.microsoft.com/office/drawing/2014/main" id="{3A77D381-FE17-4F23-B793-98A45798D831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075;p24">
              <a:extLst>
                <a:ext uri="{FF2B5EF4-FFF2-40B4-BE49-F238E27FC236}">
                  <a16:creationId xmlns:a16="http://schemas.microsoft.com/office/drawing/2014/main" id="{B21D610D-3B25-4629-854A-91DD88D7BA0A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076;p24">
              <a:extLst>
                <a:ext uri="{FF2B5EF4-FFF2-40B4-BE49-F238E27FC236}">
                  <a16:creationId xmlns:a16="http://schemas.microsoft.com/office/drawing/2014/main" id="{C20B93D6-9E37-4C75-AAB1-3DE1E5EF5C41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077;p24">
              <a:extLst>
                <a:ext uri="{FF2B5EF4-FFF2-40B4-BE49-F238E27FC236}">
                  <a16:creationId xmlns:a16="http://schemas.microsoft.com/office/drawing/2014/main" id="{08E4396F-4E8E-4EF9-8CD8-23D48958DD5E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078;p24">
              <a:extLst>
                <a:ext uri="{FF2B5EF4-FFF2-40B4-BE49-F238E27FC236}">
                  <a16:creationId xmlns:a16="http://schemas.microsoft.com/office/drawing/2014/main" id="{9DFCBBA6-6040-45B7-B06D-B25DBF4BC890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079;p24">
              <a:extLst>
                <a:ext uri="{FF2B5EF4-FFF2-40B4-BE49-F238E27FC236}">
                  <a16:creationId xmlns:a16="http://schemas.microsoft.com/office/drawing/2014/main" id="{235ED3BD-8C49-4D1E-9227-61CE09B1A06E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080;p24">
              <a:extLst>
                <a:ext uri="{FF2B5EF4-FFF2-40B4-BE49-F238E27FC236}">
                  <a16:creationId xmlns:a16="http://schemas.microsoft.com/office/drawing/2014/main" id="{4E2CBA43-0956-42A1-95A3-D878753FF270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081;p24">
              <a:extLst>
                <a:ext uri="{FF2B5EF4-FFF2-40B4-BE49-F238E27FC236}">
                  <a16:creationId xmlns:a16="http://schemas.microsoft.com/office/drawing/2014/main" id="{4AD6FB5E-9DAF-4BD6-A728-AE1A8E6FD519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082;p24">
              <a:extLst>
                <a:ext uri="{FF2B5EF4-FFF2-40B4-BE49-F238E27FC236}">
                  <a16:creationId xmlns:a16="http://schemas.microsoft.com/office/drawing/2014/main" id="{96389DDD-8D7D-4BD0-BB66-B40323297AF2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083;p24">
              <a:extLst>
                <a:ext uri="{FF2B5EF4-FFF2-40B4-BE49-F238E27FC236}">
                  <a16:creationId xmlns:a16="http://schemas.microsoft.com/office/drawing/2014/main" id="{CBDD2878-01E8-4B89-B77C-071259354E90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084;p24">
              <a:extLst>
                <a:ext uri="{FF2B5EF4-FFF2-40B4-BE49-F238E27FC236}">
                  <a16:creationId xmlns:a16="http://schemas.microsoft.com/office/drawing/2014/main" id="{AFEB0FF8-BA2E-49C8-A01A-8838DEA0182D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1085;p24">
              <a:extLst>
                <a:ext uri="{FF2B5EF4-FFF2-40B4-BE49-F238E27FC236}">
                  <a16:creationId xmlns:a16="http://schemas.microsoft.com/office/drawing/2014/main" id="{AC10BD78-994F-4E1D-A0A2-A7740C748394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1086;p24">
              <a:extLst>
                <a:ext uri="{FF2B5EF4-FFF2-40B4-BE49-F238E27FC236}">
                  <a16:creationId xmlns:a16="http://schemas.microsoft.com/office/drawing/2014/main" id="{CF57F89F-C79B-4C50-9C4C-1745F9DC82AF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1087;p24">
              <a:extLst>
                <a:ext uri="{FF2B5EF4-FFF2-40B4-BE49-F238E27FC236}">
                  <a16:creationId xmlns:a16="http://schemas.microsoft.com/office/drawing/2014/main" id="{6FBD5986-E403-4368-9313-0C0FBAAF4024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1088;p24">
              <a:extLst>
                <a:ext uri="{FF2B5EF4-FFF2-40B4-BE49-F238E27FC236}">
                  <a16:creationId xmlns:a16="http://schemas.microsoft.com/office/drawing/2014/main" id="{5D8EF8BA-3740-45B2-BC40-9BBD7F85FF57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089;p24">
              <a:extLst>
                <a:ext uri="{FF2B5EF4-FFF2-40B4-BE49-F238E27FC236}">
                  <a16:creationId xmlns:a16="http://schemas.microsoft.com/office/drawing/2014/main" id="{EA6CE356-F924-4194-99A7-7FC10A1EF681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090;p24">
              <a:extLst>
                <a:ext uri="{FF2B5EF4-FFF2-40B4-BE49-F238E27FC236}">
                  <a16:creationId xmlns:a16="http://schemas.microsoft.com/office/drawing/2014/main" id="{1BF81E65-D97F-441D-B2CD-44209F00AFB0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1091;p24">
              <a:extLst>
                <a:ext uri="{FF2B5EF4-FFF2-40B4-BE49-F238E27FC236}">
                  <a16:creationId xmlns:a16="http://schemas.microsoft.com/office/drawing/2014/main" id="{0D79B877-DC89-4C2C-8987-83DC6F9373AC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1092;p24">
              <a:extLst>
                <a:ext uri="{FF2B5EF4-FFF2-40B4-BE49-F238E27FC236}">
                  <a16:creationId xmlns:a16="http://schemas.microsoft.com/office/drawing/2014/main" id="{7F2E3DB0-6723-4E22-862E-346710BBE650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1093;p24">
              <a:extLst>
                <a:ext uri="{FF2B5EF4-FFF2-40B4-BE49-F238E27FC236}">
                  <a16:creationId xmlns:a16="http://schemas.microsoft.com/office/drawing/2014/main" id="{EE0F9EE3-0ADF-4551-94CF-F04A9FC104DA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4;p24">
              <a:extLst>
                <a:ext uri="{FF2B5EF4-FFF2-40B4-BE49-F238E27FC236}">
                  <a16:creationId xmlns:a16="http://schemas.microsoft.com/office/drawing/2014/main" id="{C611DA82-3796-4D82-A7C4-319EB0B585F1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095;p24">
              <a:extLst>
                <a:ext uri="{FF2B5EF4-FFF2-40B4-BE49-F238E27FC236}">
                  <a16:creationId xmlns:a16="http://schemas.microsoft.com/office/drawing/2014/main" id="{B418BBAD-41F4-4078-A1FF-135E15F441DC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1096;p24">
              <a:extLst>
                <a:ext uri="{FF2B5EF4-FFF2-40B4-BE49-F238E27FC236}">
                  <a16:creationId xmlns:a16="http://schemas.microsoft.com/office/drawing/2014/main" id="{5C99030B-6F40-4C6A-9BDD-9106F4D1D3E7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1097;p24">
              <a:extLst>
                <a:ext uri="{FF2B5EF4-FFF2-40B4-BE49-F238E27FC236}">
                  <a16:creationId xmlns:a16="http://schemas.microsoft.com/office/drawing/2014/main" id="{268ECBE1-78C7-428B-8841-1256FB44E22F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098;p24">
              <a:extLst>
                <a:ext uri="{FF2B5EF4-FFF2-40B4-BE49-F238E27FC236}">
                  <a16:creationId xmlns:a16="http://schemas.microsoft.com/office/drawing/2014/main" id="{782F8DE2-0120-475E-AFF1-8A42C161C845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1099;p24">
              <a:extLst>
                <a:ext uri="{FF2B5EF4-FFF2-40B4-BE49-F238E27FC236}">
                  <a16:creationId xmlns:a16="http://schemas.microsoft.com/office/drawing/2014/main" id="{6373CD0C-B5D1-4C6B-8C05-13C5CC87A06D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1100;p24">
              <a:extLst>
                <a:ext uri="{FF2B5EF4-FFF2-40B4-BE49-F238E27FC236}">
                  <a16:creationId xmlns:a16="http://schemas.microsoft.com/office/drawing/2014/main" id="{8A1FE5A7-EFF9-4B58-833E-EB809C72E3A8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1101;p24">
              <a:extLst>
                <a:ext uri="{FF2B5EF4-FFF2-40B4-BE49-F238E27FC236}">
                  <a16:creationId xmlns:a16="http://schemas.microsoft.com/office/drawing/2014/main" id="{2CCC0368-1DF7-4E91-AEC5-67C62E4794A5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1102;p24">
              <a:extLst>
                <a:ext uri="{FF2B5EF4-FFF2-40B4-BE49-F238E27FC236}">
                  <a16:creationId xmlns:a16="http://schemas.microsoft.com/office/drawing/2014/main" id="{404C97C6-196B-4FA8-9C88-8114BCC7789D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1103;p24">
              <a:extLst>
                <a:ext uri="{FF2B5EF4-FFF2-40B4-BE49-F238E27FC236}">
                  <a16:creationId xmlns:a16="http://schemas.microsoft.com/office/drawing/2014/main" id="{0A929FCA-513E-4D83-BD6B-7B0E70B5E100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1104;p24">
              <a:extLst>
                <a:ext uri="{FF2B5EF4-FFF2-40B4-BE49-F238E27FC236}">
                  <a16:creationId xmlns:a16="http://schemas.microsoft.com/office/drawing/2014/main" id="{2318AAB3-49AA-4307-85C6-1AB629EBC866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1105;p24">
              <a:extLst>
                <a:ext uri="{FF2B5EF4-FFF2-40B4-BE49-F238E27FC236}">
                  <a16:creationId xmlns:a16="http://schemas.microsoft.com/office/drawing/2014/main" id="{8EF3A687-4DA5-428A-928A-756079571B60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1106;p24">
              <a:extLst>
                <a:ext uri="{FF2B5EF4-FFF2-40B4-BE49-F238E27FC236}">
                  <a16:creationId xmlns:a16="http://schemas.microsoft.com/office/drawing/2014/main" id="{C6EFC915-1D2B-4C5B-B4DB-37F509DD8660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1107;p24">
              <a:extLst>
                <a:ext uri="{FF2B5EF4-FFF2-40B4-BE49-F238E27FC236}">
                  <a16:creationId xmlns:a16="http://schemas.microsoft.com/office/drawing/2014/main" id="{3271DFE4-571B-498F-8172-1563A4F55645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1108;p24">
              <a:extLst>
                <a:ext uri="{FF2B5EF4-FFF2-40B4-BE49-F238E27FC236}">
                  <a16:creationId xmlns:a16="http://schemas.microsoft.com/office/drawing/2014/main" id="{02C6F5B2-48D2-4C7D-BE31-6F98606AC0D0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1109;p24">
              <a:extLst>
                <a:ext uri="{FF2B5EF4-FFF2-40B4-BE49-F238E27FC236}">
                  <a16:creationId xmlns:a16="http://schemas.microsoft.com/office/drawing/2014/main" id="{564854BD-386A-4628-B3AE-5A9089CF272D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1110;p24">
              <a:extLst>
                <a:ext uri="{FF2B5EF4-FFF2-40B4-BE49-F238E27FC236}">
                  <a16:creationId xmlns:a16="http://schemas.microsoft.com/office/drawing/2014/main" id="{00D2E4BF-EDD4-4192-993A-421E1BA9E2F9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1111;p24">
              <a:extLst>
                <a:ext uri="{FF2B5EF4-FFF2-40B4-BE49-F238E27FC236}">
                  <a16:creationId xmlns:a16="http://schemas.microsoft.com/office/drawing/2014/main" id="{3F5C19F3-135F-4B0C-8224-F2209400E811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1112;p24">
              <a:extLst>
                <a:ext uri="{FF2B5EF4-FFF2-40B4-BE49-F238E27FC236}">
                  <a16:creationId xmlns:a16="http://schemas.microsoft.com/office/drawing/2014/main" id="{2BF1DDCE-043E-4ADA-AA31-4AB70B515F8E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1113;p24">
              <a:extLst>
                <a:ext uri="{FF2B5EF4-FFF2-40B4-BE49-F238E27FC236}">
                  <a16:creationId xmlns:a16="http://schemas.microsoft.com/office/drawing/2014/main" id="{86341CDB-AF9B-47C5-9FD4-DBD6CF3F827C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1114;p24">
              <a:extLst>
                <a:ext uri="{FF2B5EF4-FFF2-40B4-BE49-F238E27FC236}">
                  <a16:creationId xmlns:a16="http://schemas.microsoft.com/office/drawing/2014/main" id="{FE5BC229-729A-4CEE-966F-CD296CAA81CB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1115;p24">
              <a:extLst>
                <a:ext uri="{FF2B5EF4-FFF2-40B4-BE49-F238E27FC236}">
                  <a16:creationId xmlns:a16="http://schemas.microsoft.com/office/drawing/2014/main" id="{251E3BAA-4F0A-4C77-AC77-C1AE173093F8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1116;p24">
              <a:extLst>
                <a:ext uri="{FF2B5EF4-FFF2-40B4-BE49-F238E27FC236}">
                  <a16:creationId xmlns:a16="http://schemas.microsoft.com/office/drawing/2014/main" id="{ED4218BC-7E7C-49F8-BC7D-F67D41BA0029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1117;p24">
              <a:extLst>
                <a:ext uri="{FF2B5EF4-FFF2-40B4-BE49-F238E27FC236}">
                  <a16:creationId xmlns:a16="http://schemas.microsoft.com/office/drawing/2014/main" id="{E36ABB2A-1343-48A1-B7A6-417E90C13DA7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1118;p24">
              <a:extLst>
                <a:ext uri="{FF2B5EF4-FFF2-40B4-BE49-F238E27FC236}">
                  <a16:creationId xmlns:a16="http://schemas.microsoft.com/office/drawing/2014/main" id="{74E9CB87-FF01-4B5F-B7F1-86044B99994A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1119;p24">
              <a:extLst>
                <a:ext uri="{FF2B5EF4-FFF2-40B4-BE49-F238E27FC236}">
                  <a16:creationId xmlns:a16="http://schemas.microsoft.com/office/drawing/2014/main" id="{0C425E33-82A5-4653-8071-1263A6ECEC67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1120;p24">
              <a:extLst>
                <a:ext uri="{FF2B5EF4-FFF2-40B4-BE49-F238E27FC236}">
                  <a16:creationId xmlns:a16="http://schemas.microsoft.com/office/drawing/2014/main" id="{82447D85-2595-4204-BD5B-D987977F7C34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1121;p24">
              <a:extLst>
                <a:ext uri="{FF2B5EF4-FFF2-40B4-BE49-F238E27FC236}">
                  <a16:creationId xmlns:a16="http://schemas.microsoft.com/office/drawing/2014/main" id="{DDBE3760-A9E7-403A-AF11-031F1AB20D09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1122;p24">
              <a:extLst>
                <a:ext uri="{FF2B5EF4-FFF2-40B4-BE49-F238E27FC236}">
                  <a16:creationId xmlns:a16="http://schemas.microsoft.com/office/drawing/2014/main" id="{26EE4E58-9F1A-427A-AD8D-47B79CA8DF30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1123;p24">
              <a:extLst>
                <a:ext uri="{FF2B5EF4-FFF2-40B4-BE49-F238E27FC236}">
                  <a16:creationId xmlns:a16="http://schemas.microsoft.com/office/drawing/2014/main" id="{C71D6C15-E339-4BA7-B9A1-23654C997E6C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1124;p24">
              <a:extLst>
                <a:ext uri="{FF2B5EF4-FFF2-40B4-BE49-F238E27FC236}">
                  <a16:creationId xmlns:a16="http://schemas.microsoft.com/office/drawing/2014/main" id="{1BBC392F-E3CE-4D87-A73A-2607127F120F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1125;p24">
              <a:extLst>
                <a:ext uri="{FF2B5EF4-FFF2-40B4-BE49-F238E27FC236}">
                  <a16:creationId xmlns:a16="http://schemas.microsoft.com/office/drawing/2014/main" id="{BD56964A-52D2-4847-BC2E-38831B55A15A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1126;p24">
              <a:extLst>
                <a:ext uri="{FF2B5EF4-FFF2-40B4-BE49-F238E27FC236}">
                  <a16:creationId xmlns:a16="http://schemas.microsoft.com/office/drawing/2014/main" id="{AD0905DD-0813-479A-A7D4-C4D3D60ED79A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1127;p24">
              <a:extLst>
                <a:ext uri="{FF2B5EF4-FFF2-40B4-BE49-F238E27FC236}">
                  <a16:creationId xmlns:a16="http://schemas.microsoft.com/office/drawing/2014/main" id="{2F1D71D1-4B79-4DAD-A747-D7C5ABC73E77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1128;p24">
              <a:extLst>
                <a:ext uri="{FF2B5EF4-FFF2-40B4-BE49-F238E27FC236}">
                  <a16:creationId xmlns:a16="http://schemas.microsoft.com/office/drawing/2014/main" id="{9CCCB72D-1983-4635-A63C-D9CCF58E7EA2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1129;p24">
              <a:extLst>
                <a:ext uri="{FF2B5EF4-FFF2-40B4-BE49-F238E27FC236}">
                  <a16:creationId xmlns:a16="http://schemas.microsoft.com/office/drawing/2014/main" id="{C2858C8F-0D4B-476B-9395-6913FBB33E29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1130;p24">
              <a:extLst>
                <a:ext uri="{FF2B5EF4-FFF2-40B4-BE49-F238E27FC236}">
                  <a16:creationId xmlns:a16="http://schemas.microsoft.com/office/drawing/2014/main" id="{03A5C59C-EC98-4484-8DBD-9C3DF277059D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1131;p24">
              <a:extLst>
                <a:ext uri="{FF2B5EF4-FFF2-40B4-BE49-F238E27FC236}">
                  <a16:creationId xmlns:a16="http://schemas.microsoft.com/office/drawing/2014/main" id="{DCA49347-C9AE-4958-A0AD-9A7C056D0D28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1132;p24">
              <a:extLst>
                <a:ext uri="{FF2B5EF4-FFF2-40B4-BE49-F238E27FC236}">
                  <a16:creationId xmlns:a16="http://schemas.microsoft.com/office/drawing/2014/main" id="{49AF2430-9D61-4657-9D82-BBD29BB05713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1133;p24">
              <a:extLst>
                <a:ext uri="{FF2B5EF4-FFF2-40B4-BE49-F238E27FC236}">
                  <a16:creationId xmlns:a16="http://schemas.microsoft.com/office/drawing/2014/main" id="{D67D4C2F-45ED-47BB-B18F-4119DCAF36E0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1134;p24">
              <a:extLst>
                <a:ext uri="{FF2B5EF4-FFF2-40B4-BE49-F238E27FC236}">
                  <a16:creationId xmlns:a16="http://schemas.microsoft.com/office/drawing/2014/main" id="{D6B5C18A-6A3A-418D-952D-34871A715175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1135;p24">
              <a:extLst>
                <a:ext uri="{FF2B5EF4-FFF2-40B4-BE49-F238E27FC236}">
                  <a16:creationId xmlns:a16="http://schemas.microsoft.com/office/drawing/2014/main" id="{3119F774-EBBC-48DE-90B3-F9071661D47E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1136;p24">
              <a:extLst>
                <a:ext uri="{FF2B5EF4-FFF2-40B4-BE49-F238E27FC236}">
                  <a16:creationId xmlns:a16="http://schemas.microsoft.com/office/drawing/2014/main" id="{72C312FC-5C1B-4243-B635-BC70850E8CA6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1137;p24">
              <a:extLst>
                <a:ext uri="{FF2B5EF4-FFF2-40B4-BE49-F238E27FC236}">
                  <a16:creationId xmlns:a16="http://schemas.microsoft.com/office/drawing/2014/main" id="{6BA4D89C-42F9-4342-B0B3-6B26D96ED9C7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1138;p24">
              <a:extLst>
                <a:ext uri="{FF2B5EF4-FFF2-40B4-BE49-F238E27FC236}">
                  <a16:creationId xmlns:a16="http://schemas.microsoft.com/office/drawing/2014/main" id="{DC933B12-48B4-4C0D-953C-8055F7A16EFD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1139;p24">
              <a:extLst>
                <a:ext uri="{FF2B5EF4-FFF2-40B4-BE49-F238E27FC236}">
                  <a16:creationId xmlns:a16="http://schemas.microsoft.com/office/drawing/2014/main" id="{6261C325-0414-48D3-88B2-4EABBB1AB4B1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140;p24">
              <a:extLst>
                <a:ext uri="{FF2B5EF4-FFF2-40B4-BE49-F238E27FC236}">
                  <a16:creationId xmlns:a16="http://schemas.microsoft.com/office/drawing/2014/main" id="{80AE0253-95B7-4908-AFD8-500FF3E79A5F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F0263-A12A-4D51-BA75-5F5553DBB4C0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501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75181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Studio</a:t>
            </a:r>
            <a:endParaRPr/>
          </a:p>
        </p:txBody>
      </p:sp>
      <p:sp>
        <p:nvSpPr>
          <p:cNvPr id="998" name="Google Shape;998;p20"/>
          <p:cNvSpPr txBox="1">
            <a:spLocks noGrp="1"/>
          </p:cNvSpPr>
          <p:nvPr>
            <p:ph type="body" idx="1"/>
          </p:nvPr>
        </p:nvSpPr>
        <p:spPr>
          <a:xfrm>
            <a:off x="457199" y="1995750"/>
            <a:ext cx="3785769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What</a:t>
            </a:r>
          </a:p>
          <a:p>
            <a:pPr marL="127000" indent="0">
              <a:buNone/>
            </a:pPr>
            <a:r>
              <a:rPr lang="en-US"/>
              <a:t>The most comprehensive IDE for .NET and C# developers on Windows. It is with tools and features to elevate and enhance every stage of software development.</a:t>
            </a:r>
          </a:p>
          <a:p>
            <a:pPr marL="127000" indent="0">
              <a:buNone/>
            </a:pPr>
            <a:endParaRPr lang="en-US"/>
          </a:p>
        </p:txBody>
      </p:sp>
      <p:sp>
        <p:nvSpPr>
          <p:cNvPr id="999" name="Google Shape;999;p20"/>
          <p:cNvSpPr txBox="1">
            <a:spLocks noGrp="1"/>
          </p:cNvSpPr>
          <p:nvPr>
            <p:ph type="body" idx="2"/>
          </p:nvPr>
        </p:nvSpPr>
        <p:spPr>
          <a:xfrm>
            <a:off x="4572000" y="1988421"/>
            <a:ext cx="41148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Why</a:t>
            </a:r>
            <a:endParaRPr b="1"/>
          </a:p>
          <a:p>
            <a:pPr marL="127000" indent="0">
              <a:buNone/>
            </a:pPr>
            <a:r>
              <a:rPr lang="en-US"/>
              <a:t>The Visual Studio IDE is a creative launching pad that you can use to edit, debug, and build code, and then publish an app.</a:t>
            </a:r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7" name="Google Shape;1047;p24">
            <a:extLst>
              <a:ext uri="{FF2B5EF4-FFF2-40B4-BE49-F238E27FC236}">
                <a16:creationId xmlns:a16="http://schemas.microsoft.com/office/drawing/2014/main" id="{FD71F43B-5783-4B53-BFE8-14773E868E75}"/>
              </a:ext>
            </a:extLst>
          </p:cNvPr>
          <p:cNvGrpSpPr/>
          <p:nvPr/>
        </p:nvGrpSpPr>
        <p:grpSpPr>
          <a:xfrm>
            <a:off x="6668615" y="106583"/>
            <a:ext cx="1585041" cy="1581717"/>
            <a:chOff x="2012475" y="393272"/>
            <a:chExt cx="4440240" cy="4609126"/>
          </a:xfrm>
        </p:grpSpPr>
        <p:sp>
          <p:nvSpPr>
            <p:cNvPr id="8" name="Google Shape;1048;p24">
              <a:extLst>
                <a:ext uri="{FF2B5EF4-FFF2-40B4-BE49-F238E27FC236}">
                  <a16:creationId xmlns:a16="http://schemas.microsoft.com/office/drawing/2014/main" id="{B4775955-A991-4327-85CC-40B1ED774EC4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049;p24">
              <a:extLst>
                <a:ext uri="{FF2B5EF4-FFF2-40B4-BE49-F238E27FC236}">
                  <a16:creationId xmlns:a16="http://schemas.microsoft.com/office/drawing/2014/main" id="{944FE64E-AD98-498F-B347-CF54A965F3DE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50;p24">
              <a:extLst>
                <a:ext uri="{FF2B5EF4-FFF2-40B4-BE49-F238E27FC236}">
                  <a16:creationId xmlns:a16="http://schemas.microsoft.com/office/drawing/2014/main" id="{FF72B0AA-ED59-4061-AD0C-6D7FA844F331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051;p24">
              <a:extLst>
                <a:ext uri="{FF2B5EF4-FFF2-40B4-BE49-F238E27FC236}">
                  <a16:creationId xmlns:a16="http://schemas.microsoft.com/office/drawing/2014/main" id="{6F96C41C-F432-499F-A6BE-A5588F90109D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052;p24">
              <a:extLst>
                <a:ext uri="{FF2B5EF4-FFF2-40B4-BE49-F238E27FC236}">
                  <a16:creationId xmlns:a16="http://schemas.microsoft.com/office/drawing/2014/main" id="{19ADE499-B612-453B-8253-00B826061954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053;p24">
              <a:extLst>
                <a:ext uri="{FF2B5EF4-FFF2-40B4-BE49-F238E27FC236}">
                  <a16:creationId xmlns:a16="http://schemas.microsoft.com/office/drawing/2014/main" id="{AD0B3F01-54E3-423D-93E5-706B0C670C42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054;p24">
              <a:extLst>
                <a:ext uri="{FF2B5EF4-FFF2-40B4-BE49-F238E27FC236}">
                  <a16:creationId xmlns:a16="http://schemas.microsoft.com/office/drawing/2014/main" id="{64D2DDEC-C05C-466B-A77B-C48FFA174537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055;p24">
              <a:extLst>
                <a:ext uri="{FF2B5EF4-FFF2-40B4-BE49-F238E27FC236}">
                  <a16:creationId xmlns:a16="http://schemas.microsoft.com/office/drawing/2014/main" id="{403B8AC6-255D-4D3F-9F21-D7240C1F1A5D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056;p24">
              <a:extLst>
                <a:ext uri="{FF2B5EF4-FFF2-40B4-BE49-F238E27FC236}">
                  <a16:creationId xmlns:a16="http://schemas.microsoft.com/office/drawing/2014/main" id="{F6549D08-EAD8-414A-A8CA-FC13D1A62F76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057;p24">
              <a:extLst>
                <a:ext uri="{FF2B5EF4-FFF2-40B4-BE49-F238E27FC236}">
                  <a16:creationId xmlns:a16="http://schemas.microsoft.com/office/drawing/2014/main" id="{1D52B2CF-9269-4368-A506-1027B8AEA967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058;p24">
              <a:extLst>
                <a:ext uri="{FF2B5EF4-FFF2-40B4-BE49-F238E27FC236}">
                  <a16:creationId xmlns:a16="http://schemas.microsoft.com/office/drawing/2014/main" id="{2E82B1E6-0A43-4386-BB32-CAE401EBDC21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059;p24">
              <a:extLst>
                <a:ext uri="{FF2B5EF4-FFF2-40B4-BE49-F238E27FC236}">
                  <a16:creationId xmlns:a16="http://schemas.microsoft.com/office/drawing/2014/main" id="{55B852B0-37B2-42DB-AC3C-0CF7F4190A53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060;p24">
              <a:extLst>
                <a:ext uri="{FF2B5EF4-FFF2-40B4-BE49-F238E27FC236}">
                  <a16:creationId xmlns:a16="http://schemas.microsoft.com/office/drawing/2014/main" id="{B8C220ED-71F6-4905-8582-1F140808F061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061;p24">
              <a:extLst>
                <a:ext uri="{FF2B5EF4-FFF2-40B4-BE49-F238E27FC236}">
                  <a16:creationId xmlns:a16="http://schemas.microsoft.com/office/drawing/2014/main" id="{08CC1B14-0294-45D3-903D-5E5876808528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062;p24">
              <a:extLst>
                <a:ext uri="{FF2B5EF4-FFF2-40B4-BE49-F238E27FC236}">
                  <a16:creationId xmlns:a16="http://schemas.microsoft.com/office/drawing/2014/main" id="{52873E79-7083-47C1-A6F9-883FD3BA302D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063;p24">
              <a:extLst>
                <a:ext uri="{FF2B5EF4-FFF2-40B4-BE49-F238E27FC236}">
                  <a16:creationId xmlns:a16="http://schemas.microsoft.com/office/drawing/2014/main" id="{C45986D1-3023-4166-8241-CC46986A4904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064;p24">
              <a:extLst>
                <a:ext uri="{FF2B5EF4-FFF2-40B4-BE49-F238E27FC236}">
                  <a16:creationId xmlns:a16="http://schemas.microsoft.com/office/drawing/2014/main" id="{6CF1681D-03C4-4850-865C-ECB4442DEDCA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065;p24">
              <a:extLst>
                <a:ext uri="{FF2B5EF4-FFF2-40B4-BE49-F238E27FC236}">
                  <a16:creationId xmlns:a16="http://schemas.microsoft.com/office/drawing/2014/main" id="{F8134703-971F-48A3-A239-D02BE70434CB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066;p24">
              <a:extLst>
                <a:ext uri="{FF2B5EF4-FFF2-40B4-BE49-F238E27FC236}">
                  <a16:creationId xmlns:a16="http://schemas.microsoft.com/office/drawing/2014/main" id="{A4F7EA26-42D9-4F6F-A87F-4087F90328E0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067;p24">
              <a:extLst>
                <a:ext uri="{FF2B5EF4-FFF2-40B4-BE49-F238E27FC236}">
                  <a16:creationId xmlns:a16="http://schemas.microsoft.com/office/drawing/2014/main" id="{4CFDD07A-2CB7-468B-A0C6-0FEB87D5DD8D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068;p24">
              <a:extLst>
                <a:ext uri="{FF2B5EF4-FFF2-40B4-BE49-F238E27FC236}">
                  <a16:creationId xmlns:a16="http://schemas.microsoft.com/office/drawing/2014/main" id="{02623891-969D-4016-A042-13699D28887C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069;p24">
              <a:extLst>
                <a:ext uri="{FF2B5EF4-FFF2-40B4-BE49-F238E27FC236}">
                  <a16:creationId xmlns:a16="http://schemas.microsoft.com/office/drawing/2014/main" id="{BD60A91D-FBE6-488B-9CF5-01FD41F7F476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070;p24">
              <a:extLst>
                <a:ext uri="{FF2B5EF4-FFF2-40B4-BE49-F238E27FC236}">
                  <a16:creationId xmlns:a16="http://schemas.microsoft.com/office/drawing/2014/main" id="{6ED6763F-4542-4905-AA46-C02B9AAD94C5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071;p24">
              <a:extLst>
                <a:ext uri="{FF2B5EF4-FFF2-40B4-BE49-F238E27FC236}">
                  <a16:creationId xmlns:a16="http://schemas.microsoft.com/office/drawing/2014/main" id="{D236EFE3-A31A-4AB7-B93E-44F15F1F443D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072;p24">
              <a:extLst>
                <a:ext uri="{FF2B5EF4-FFF2-40B4-BE49-F238E27FC236}">
                  <a16:creationId xmlns:a16="http://schemas.microsoft.com/office/drawing/2014/main" id="{9F0B0BF0-1280-4456-9B15-B42678AF7092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073;p24">
              <a:extLst>
                <a:ext uri="{FF2B5EF4-FFF2-40B4-BE49-F238E27FC236}">
                  <a16:creationId xmlns:a16="http://schemas.microsoft.com/office/drawing/2014/main" id="{57B359F1-DA74-4A9D-A80A-D323454F32FC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074;p24">
              <a:extLst>
                <a:ext uri="{FF2B5EF4-FFF2-40B4-BE49-F238E27FC236}">
                  <a16:creationId xmlns:a16="http://schemas.microsoft.com/office/drawing/2014/main" id="{3A77D381-FE17-4F23-B793-98A45798D831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075;p24">
              <a:extLst>
                <a:ext uri="{FF2B5EF4-FFF2-40B4-BE49-F238E27FC236}">
                  <a16:creationId xmlns:a16="http://schemas.microsoft.com/office/drawing/2014/main" id="{B21D610D-3B25-4629-854A-91DD88D7BA0A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076;p24">
              <a:extLst>
                <a:ext uri="{FF2B5EF4-FFF2-40B4-BE49-F238E27FC236}">
                  <a16:creationId xmlns:a16="http://schemas.microsoft.com/office/drawing/2014/main" id="{C20B93D6-9E37-4C75-AAB1-3DE1E5EF5C41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077;p24">
              <a:extLst>
                <a:ext uri="{FF2B5EF4-FFF2-40B4-BE49-F238E27FC236}">
                  <a16:creationId xmlns:a16="http://schemas.microsoft.com/office/drawing/2014/main" id="{08E4396F-4E8E-4EF9-8CD8-23D48958DD5E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078;p24">
              <a:extLst>
                <a:ext uri="{FF2B5EF4-FFF2-40B4-BE49-F238E27FC236}">
                  <a16:creationId xmlns:a16="http://schemas.microsoft.com/office/drawing/2014/main" id="{9DFCBBA6-6040-45B7-B06D-B25DBF4BC890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079;p24">
              <a:extLst>
                <a:ext uri="{FF2B5EF4-FFF2-40B4-BE49-F238E27FC236}">
                  <a16:creationId xmlns:a16="http://schemas.microsoft.com/office/drawing/2014/main" id="{235ED3BD-8C49-4D1E-9227-61CE09B1A06E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080;p24">
              <a:extLst>
                <a:ext uri="{FF2B5EF4-FFF2-40B4-BE49-F238E27FC236}">
                  <a16:creationId xmlns:a16="http://schemas.microsoft.com/office/drawing/2014/main" id="{4E2CBA43-0956-42A1-95A3-D878753FF270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081;p24">
              <a:extLst>
                <a:ext uri="{FF2B5EF4-FFF2-40B4-BE49-F238E27FC236}">
                  <a16:creationId xmlns:a16="http://schemas.microsoft.com/office/drawing/2014/main" id="{4AD6FB5E-9DAF-4BD6-A728-AE1A8E6FD519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082;p24">
              <a:extLst>
                <a:ext uri="{FF2B5EF4-FFF2-40B4-BE49-F238E27FC236}">
                  <a16:creationId xmlns:a16="http://schemas.microsoft.com/office/drawing/2014/main" id="{96389DDD-8D7D-4BD0-BB66-B40323297AF2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083;p24">
              <a:extLst>
                <a:ext uri="{FF2B5EF4-FFF2-40B4-BE49-F238E27FC236}">
                  <a16:creationId xmlns:a16="http://schemas.microsoft.com/office/drawing/2014/main" id="{CBDD2878-01E8-4B89-B77C-071259354E90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084;p24">
              <a:extLst>
                <a:ext uri="{FF2B5EF4-FFF2-40B4-BE49-F238E27FC236}">
                  <a16:creationId xmlns:a16="http://schemas.microsoft.com/office/drawing/2014/main" id="{AFEB0FF8-BA2E-49C8-A01A-8838DEA0182D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1085;p24">
              <a:extLst>
                <a:ext uri="{FF2B5EF4-FFF2-40B4-BE49-F238E27FC236}">
                  <a16:creationId xmlns:a16="http://schemas.microsoft.com/office/drawing/2014/main" id="{AC10BD78-994F-4E1D-A0A2-A7740C748394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1086;p24">
              <a:extLst>
                <a:ext uri="{FF2B5EF4-FFF2-40B4-BE49-F238E27FC236}">
                  <a16:creationId xmlns:a16="http://schemas.microsoft.com/office/drawing/2014/main" id="{CF57F89F-C79B-4C50-9C4C-1745F9DC82AF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1087;p24">
              <a:extLst>
                <a:ext uri="{FF2B5EF4-FFF2-40B4-BE49-F238E27FC236}">
                  <a16:creationId xmlns:a16="http://schemas.microsoft.com/office/drawing/2014/main" id="{6FBD5986-E403-4368-9313-0C0FBAAF4024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1088;p24">
              <a:extLst>
                <a:ext uri="{FF2B5EF4-FFF2-40B4-BE49-F238E27FC236}">
                  <a16:creationId xmlns:a16="http://schemas.microsoft.com/office/drawing/2014/main" id="{5D8EF8BA-3740-45B2-BC40-9BBD7F85FF57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089;p24">
              <a:extLst>
                <a:ext uri="{FF2B5EF4-FFF2-40B4-BE49-F238E27FC236}">
                  <a16:creationId xmlns:a16="http://schemas.microsoft.com/office/drawing/2014/main" id="{EA6CE356-F924-4194-99A7-7FC10A1EF681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090;p24">
              <a:extLst>
                <a:ext uri="{FF2B5EF4-FFF2-40B4-BE49-F238E27FC236}">
                  <a16:creationId xmlns:a16="http://schemas.microsoft.com/office/drawing/2014/main" id="{1BF81E65-D97F-441D-B2CD-44209F00AFB0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1091;p24">
              <a:extLst>
                <a:ext uri="{FF2B5EF4-FFF2-40B4-BE49-F238E27FC236}">
                  <a16:creationId xmlns:a16="http://schemas.microsoft.com/office/drawing/2014/main" id="{0D79B877-DC89-4C2C-8987-83DC6F9373AC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1092;p24">
              <a:extLst>
                <a:ext uri="{FF2B5EF4-FFF2-40B4-BE49-F238E27FC236}">
                  <a16:creationId xmlns:a16="http://schemas.microsoft.com/office/drawing/2014/main" id="{7F2E3DB0-6723-4E22-862E-346710BBE650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1093;p24">
              <a:extLst>
                <a:ext uri="{FF2B5EF4-FFF2-40B4-BE49-F238E27FC236}">
                  <a16:creationId xmlns:a16="http://schemas.microsoft.com/office/drawing/2014/main" id="{EE0F9EE3-0ADF-4551-94CF-F04A9FC104DA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4;p24">
              <a:extLst>
                <a:ext uri="{FF2B5EF4-FFF2-40B4-BE49-F238E27FC236}">
                  <a16:creationId xmlns:a16="http://schemas.microsoft.com/office/drawing/2014/main" id="{C611DA82-3796-4D82-A7C4-319EB0B585F1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095;p24">
              <a:extLst>
                <a:ext uri="{FF2B5EF4-FFF2-40B4-BE49-F238E27FC236}">
                  <a16:creationId xmlns:a16="http://schemas.microsoft.com/office/drawing/2014/main" id="{B418BBAD-41F4-4078-A1FF-135E15F441DC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1096;p24">
              <a:extLst>
                <a:ext uri="{FF2B5EF4-FFF2-40B4-BE49-F238E27FC236}">
                  <a16:creationId xmlns:a16="http://schemas.microsoft.com/office/drawing/2014/main" id="{5C99030B-6F40-4C6A-9BDD-9106F4D1D3E7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1097;p24">
              <a:extLst>
                <a:ext uri="{FF2B5EF4-FFF2-40B4-BE49-F238E27FC236}">
                  <a16:creationId xmlns:a16="http://schemas.microsoft.com/office/drawing/2014/main" id="{268ECBE1-78C7-428B-8841-1256FB44E22F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098;p24">
              <a:extLst>
                <a:ext uri="{FF2B5EF4-FFF2-40B4-BE49-F238E27FC236}">
                  <a16:creationId xmlns:a16="http://schemas.microsoft.com/office/drawing/2014/main" id="{782F8DE2-0120-475E-AFF1-8A42C161C845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1099;p24">
              <a:extLst>
                <a:ext uri="{FF2B5EF4-FFF2-40B4-BE49-F238E27FC236}">
                  <a16:creationId xmlns:a16="http://schemas.microsoft.com/office/drawing/2014/main" id="{6373CD0C-B5D1-4C6B-8C05-13C5CC87A06D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1100;p24">
              <a:extLst>
                <a:ext uri="{FF2B5EF4-FFF2-40B4-BE49-F238E27FC236}">
                  <a16:creationId xmlns:a16="http://schemas.microsoft.com/office/drawing/2014/main" id="{8A1FE5A7-EFF9-4B58-833E-EB809C72E3A8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1101;p24">
              <a:extLst>
                <a:ext uri="{FF2B5EF4-FFF2-40B4-BE49-F238E27FC236}">
                  <a16:creationId xmlns:a16="http://schemas.microsoft.com/office/drawing/2014/main" id="{2CCC0368-1DF7-4E91-AEC5-67C62E4794A5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1102;p24">
              <a:extLst>
                <a:ext uri="{FF2B5EF4-FFF2-40B4-BE49-F238E27FC236}">
                  <a16:creationId xmlns:a16="http://schemas.microsoft.com/office/drawing/2014/main" id="{404C97C6-196B-4FA8-9C88-8114BCC7789D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1103;p24">
              <a:extLst>
                <a:ext uri="{FF2B5EF4-FFF2-40B4-BE49-F238E27FC236}">
                  <a16:creationId xmlns:a16="http://schemas.microsoft.com/office/drawing/2014/main" id="{0A929FCA-513E-4D83-BD6B-7B0E70B5E100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1104;p24">
              <a:extLst>
                <a:ext uri="{FF2B5EF4-FFF2-40B4-BE49-F238E27FC236}">
                  <a16:creationId xmlns:a16="http://schemas.microsoft.com/office/drawing/2014/main" id="{2318AAB3-49AA-4307-85C6-1AB629EBC866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1105;p24">
              <a:extLst>
                <a:ext uri="{FF2B5EF4-FFF2-40B4-BE49-F238E27FC236}">
                  <a16:creationId xmlns:a16="http://schemas.microsoft.com/office/drawing/2014/main" id="{8EF3A687-4DA5-428A-928A-756079571B60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1106;p24">
              <a:extLst>
                <a:ext uri="{FF2B5EF4-FFF2-40B4-BE49-F238E27FC236}">
                  <a16:creationId xmlns:a16="http://schemas.microsoft.com/office/drawing/2014/main" id="{C6EFC915-1D2B-4C5B-B4DB-37F509DD8660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1107;p24">
              <a:extLst>
                <a:ext uri="{FF2B5EF4-FFF2-40B4-BE49-F238E27FC236}">
                  <a16:creationId xmlns:a16="http://schemas.microsoft.com/office/drawing/2014/main" id="{3271DFE4-571B-498F-8172-1563A4F55645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1108;p24">
              <a:extLst>
                <a:ext uri="{FF2B5EF4-FFF2-40B4-BE49-F238E27FC236}">
                  <a16:creationId xmlns:a16="http://schemas.microsoft.com/office/drawing/2014/main" id="{02C6F5B2-48D2-4C7D-BE31-6F98606AC0D0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1109;p24">
              <a:extLst>
                <a:ext uri="{FF2B5EF4-FFF2-40B4-BE49-F238E27FC236}">
                  <a16:creationId xmlns:a16="http://schemas.microsoft.com/office/drawing/2014/main" id="{564854BD-386A-4628-B3AE-5A9089CF272D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1110;p24">
              <a:extLst>
                <a:ext uri="{FF2B5EF4-FFF2-40B4-BE49-F238E27FC236}">
                  <a16:creationId xmlns:a16="http://schemas.microsoft.com/office/drawing/2014/main" id="{00D2E4BF-EDD4-4192-993A-421E1BA9E2F9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1111;p24">
              <a:extLst>
                <a:ext uri="{FF2B5EF4-FFF2-40B4-BE49-F238E27FC236}">
                  <a16:creationId xmlns:a16="http://schemas.microsoft.com/office/drawing/2014/main" id="{3F5C19F3-135F-4B0C-8224-F2209400E811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1112;p24">
              <a:extLst>
                <a:ext uri="{FF2B5EF4-FFF2-40B4-BE49-F238E27FC236}">
                  <a16:creationId xmlns:a16="http://schemas.microsoft.com/office/drawing/2014/main" id="{2BF1DDCE-043E-4ADA-AA31-4AB70B515F8E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1113;p24">
              <a:extLst>
                <a:ext uri="{FF2B5EF4-FFF2-40B4-BE49-F238E27FC236}">
                  <a16:creationId xmlns:a16="http://schemas.microsoft.com/office/drawing/2014/main" id="{86341CDB-AF9B-47C5-9FD4-DBD6CF3F827C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1114;p24">
              <a:extLst>
                <a:ext uri="{FF2B5EF4-FFF2-40B4-BE49-F238E27FC236}">
                  <a16:creationId xmlns:a16="http://schemas.microsoft.com/office/drawing/2014/main" id="{FE5BC229-729A-4CEE-966F-CD296CAA81CB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1115;p24">
              <a:extLst>
                <a:ext uri="{FF2B5EF4-FFF2-40B4-BE49-F238E27FC236}">
                  <a16:creationId xmlns:a16="http://schemas.microsoft.com/office/drawing/2014/main" id="{251E3BAA-4F0A-4C77-AC77-C1AE173093F8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1116;p24">
              <a:extLst>
                <a:ext uri="{FF2B5EF4-FFF2-40B4-BE49-F238E27FC236}">
                  <a16:creationId xmlns:a16="http://schemas.microsoft.com/office/drawing/2014/main" id="{ED4218BC-7E7C-49F8-BC7D-F67D41BA0029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1117;p24">
              <a:extLst>
                <a:ext uri="{FF2B5EF4-FFF2-40B4-BE49-F238E27FC236}">
                  <a16:creationId xmlns:a16="http://schemas.microsoft.com/office/drawing/2014/main" id="{E36ABB2A-1343-48A1-B7A6-417E90C13DA7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1118;p24">
              <a:extLst>
                <a:ext uri="{FF2B5EF4-FFF2-40B4-BE49-F238E27FC236}">
                  <a16:creationId xmlns:a16="http://schemas.microsoft.com/office/drawing/2014/main" id="{74E9CB87-FF01-4B5F-B7F1-86044B99994A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1119;p24">
              <a:extLst>
                <a:ext uri="{FF2B5EF4-FFF2-40B4-BE49-F238E27FC236}">
                  <a16:creationId xmlns:a16="http://schemas.microsoft.com/office/drawing/2014/main" id="{0C425E33-82A5-4653-8071-1263A6ECEC67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1120;p24">
              <a:extLst>
                <a:ext uri="{FF2B5EF4-FFF2-40B4-BE49-F238E27FC236}">
                  <a16:creationId xmlns:a16="http://schemas.microsoft.com/office/drawing/2014/main" id="{82447D85-2595-4204-BD5B-D987977F7C34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1121;p24">
              <a:extLst>
                <a:ext uri="{FF2B5EF4-FFF2-40B4-BE49-F238E27FC236}">
                  <a16:creationId xmlns:a16="http://schemas.microsoft.com/office/drawing/2014/main" id="{DDBE3760-A9E7-403A-AF11-031F1AB20D09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1122;p24">
              <a:extLst>
                <a:ext uri="{FF2B5EF4-FFF2-40B4-BE49-F238E27FC236}">
                  <a16:creationId xmlns:a16="http://schemas.microsoft.com/office/drawing/2014/main" id="{26EE4E58-9F1A-427A-AD8D-47B79CA8DF30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1123;p24">
              <a:extLst>
                <a:ext uri="{FF2B5EF4-FFF2-40B4-BE49-F238E27FC236}">
                  <a16:creationId xmlns:a16="http://schemas.microsoft.com/office/drawing/2014/main" id="{C71D6C15-E339-4BA7-B9A1-23654C997E6C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1124;p24">
              <a:extLst>
                <a:ext uri="{FF2B5EF4-FFF2-40B4-BE49-F238E27FC236}">
                  <a16:creationId xmlns:a16="http://schemas.microsoft.com/office/drawing/2014/main" id="{1BBC392F-E3CE-4D87-A73A-2607127F120F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1125;p24">
              <a:extLst>
                <a:ext uri="{FF2B5EF4-FFF2-40B4-BE49-F238E27FC236}">
                  <a16:creationId xmlns:a16="http://schemas.microsoft.com/office/drawing/2014/main" id="{BD56964A-52D2-4847-BC2E-38831B55A15A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1126;p24">
              <a:extLst>
                <a:ext uri="{FF2B5EF4-FFF2-40B4-BE49-F238E27FC236}">
                  <a16:creationId xmlns:a16="http://schemas.microsoft.com/office/drawing/2014/main" id="{AD0905DD-0813-479A-A7D4-C4D3D60ED79A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1127;p24">
              <a:extLst>
                <a:ext uri="{FF2B5EF4-FFF2-40B4-BE49-F238E27FC236}">
                  <a16:creationId xmlns:a16="http://schemas.microsoft.com/office/drawing/2014/main" id="{2F1D71D1-4B79-4DAD-A747-D7C5ABC73E77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1128;p24">
              <a:extLst>
                <a:ext uri="{FF2B5EF4-FFF2-40B4-BE49-F238E27FC236}">
                  <a16:creationId xmlns:a16="http://schemas.microsoft.com/office/drawing/2014/main" id="{9CCCB72D-1983-4635-A63C-D9CCF58E7EA2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1129;p24">
              <a:extLst>
                <a:ext uri="{FF2B5EF4-FFF2-40B4-BE49-F238E27FC236}">
                  <a16:creationId xmlns:a16="http://schemas.microsoft.com/office/drawing/2014/main" id="{C2858C8F-0D4B-476B-9395-6913FBB33E29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1130;p24">
              <a:extLst>
                <a:ext uri="{FF2B5EF4-FFF2-40B4-BE49-F238E27FC236}">
                  <a16:creationId xmlns:a16="http://schemas.microsoft.com/office/drawing/2014/main" id="{03A5C59C-EC98-4484-8DBD-9C3DF277059D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1131;p24">
              <a:extLst>
                <a:ext uri="{FF2B5EF4-FFF2-40B4-BE49-F238E27FC236}">
                  <a16:creationId xmlns:a16="http://schemas.microsoft.com/office/drawing/2014/main" id="{DCA49347-C9AE-4958-A0AD-9A7C056D0D28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1132;p24">
              <a:extLst>
                <a:ext uri="{FF2B5EF4-FFF2-40B4-BE49-F238E27FC236}">
                  <a16:creationId xmlns:a16="http://schemas.microsoft.com/office/drawing/2014/main" id="{49AF2430-9D61-4657-9D82-BBD29BB05713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1133;p24">
              <a:extLst>
                <a:ext uri="{FF2B5EF4-FFF2-40B4-BE49-F238E27FC236}">
                  <a16:creationId xmlns:a16="http://schemas.microsoft.com/office/drawing/2014/main" id="{D67D4C2F-45ED-47BB-B18F-4119DCAF36E0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1134;p24">
              <a:extLst>
                <a:ext uri="{FF2B5EF4-FFF2-40B4-BE49-F238E27FC236}">
                  <a16:creationId xmlns:a16="http://schemas.microsoft.com/office/drawing/2014/main" id="{D6B5C18A-6A3A-418D-952D-34871A715175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1135;p24">
              <a:extLst>
                <a:ext uri="{FF2B5EF4-FFF2-40B4-BE49-F238E27FC236}">
                  <a16:creationId xmlns:a16="http://schemas.microsoft.com/office/drawing/2014/main" id="{3119F774-EBBC-48DE-90B3-F9071661D47E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1136;p24">
              <a:extLst>
                <a:ext uri="{FF2B5EF4-FFF2-40B4-BE49-F238E27FC236}">
                  <a16:creationId xmlns:a16="http://schemas.microsoft.com/office/drawing/2014/main" id="{72C312FC-5C1B-4243-B635-BC70850E8CA6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1137;p24">
              <a:extLst>
                <a:ext uri="{FF2B5EF4-FFF2-40B4-BE49-F238E27FC236}">
                  <a16:creationId xmlns:a16="http://schemas.microsoft.com/office/drawing/2014/main" id="{6BA4D89C-42F9-4342-B0B3-6B26D96ED9C7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1138;p24">
              <a:extLst>
                <a:ext uri="{FF2B5EF4-FFF2-40B4-BE49-F238E27FC236}">
                  <a16:creationId xmlns:a16="http://schemas.microsoft.com/office/drawing/2014/main" id="{DC933B12-48B4-4C0D-953C-8055F7A16EFD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1139;p24">
              <a:extLst>
                <a:ext uri="{FF2B5EF4-FFF2-40B4-BE49-F238E27FC236}">
                  <a16:creationId xmlns:a16="http://schemas.microsoft.com/office/drawing/2014/main" id="{6261C325-0414-48D3-88B2-4EABBB1AB4B1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140;p24">
              <a:extLst>
                <a:ext uri="{FF2B5EF4-FFF2-40B4-BE49-F238E27FC236}">
                  <a16:creationId xmlns:a16="http://schemas.microsoft.com/office/drawing/2014/main" id="{80AE0253-95B7-4908-AFD8-500FF3E79A5F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604A3-9BBB-96B2-8AA2-498D2CD4131F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8" grpId="0" build="p"/>
      <p:bldP spid="999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75181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Studio Code</a:t>
            </a:r>
            <a:endParaRPr/>
          </a:p>
        </p:txBody>
      </p:sp>
      <p:sp>
        <p:nvSpPr>
          <p:cNvPr id="998" name="Google Shape;998;p20"/>
          <p:cNvSpPr txBox="1">
            <a:spLocks noGrp="1"/>
          </p:cNvSpPr>
          <p:nvPr>
            <p:ph type="body" idx="1"/>
          </p:nvPr>
        </p:nvSpPr>
        <p:spPr>
          <a:xfrm>
            <a:off x="457199" y="1995750"/>
            <a:ext cx="3785769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What</a:t>
            </a:r>
          </a:p>
          <a:p>
            <a:pPr marL="127000" indent="0">
              <a:buNone/>
            </a:pPr>
            <a:r>
              <a:rPr lang="en-US"/>
              <a:t>The most comprehensive IDE for .NET and C++ developers on Windows. It is with tools and features to elevate and enhance every stage of software development.</a:t>
            </a:r>
          </a:p>
          <a:p>
            <a:pPr marL="127000" indent="0">
              <a:buNone/>
            </a:pPr>
            <a:endParaRPr lang="en-US"/>
          </a:p>
        </p:txBody>
      </p:sp>
      <p:sp>
        <p:nvSpPr>
          <p:cNvPr id="999" name="Google Shape;999;p20"/>
          <p:cNvSpPr txBox="1">
            <a:spLocks noGrp="1"/>
          </p:cNvSpPr>
          <p:nvPr>
            <p:ph type="body" idx="2"/>
          </p:nvPr>
        </p:nvSpPr>
        <p:spPr>
          <a:xfrm>
            <a:off x="4572000" y="1988421"/>
            <a:ext cx="41148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Why</a:t>
            </a:r>
            <a:endParaRPr b="1"/>
          </a:p>
          <a:p>
            <a:pPr marL="127000" indent="0">
              <a:buNone/>
            </a:pPr>
            <a:r>
              <a:rPr lang="en-US"/>
              <a:t>The Visual Studio IDE is a creative launching pad that you can use to edit, debug, and build code, and then publish an app.</a:t>
            </a:r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7" name="Google Shape;1047;p24">
            <a:extLst>
              <a:ext uri="{FF2B5EF4-FFF2-40B4-BE49-F238E27FC236}">
                <a16:creationId xmlns:a16="http://schemas.microsoft.com/office/drawing/2014/main" id="{FD71F43B-5783-4B53-BFE8-14773E868E75}"/>
              </a:ext>
            </a:extLst>
          </p:cNvPr>
          <p:cNvGrpSpPr/>
          <p:nvPr/>
        </p:nvGrpSpPr>
        <p:grpSpPr>
          <a:xfrm>
            <a:off x="6668615" y="106583"/>
            <a:ext cx="1585041" cy="1581717"/>
            <a:chOff x="2012475" y="393272"/>
            <a:chExt cx="4440240" cy="4609126"/>
          </a:xfrm>
        </p:grpSpPr>
        <p:sp>
          <p:nvSpPr>
            <p:cNvPr id="8" name="Google Shape;1048;p24">
              <a:extLst>
                <a:ext uri="{FF2B5EF4-FFF2-40B4-BE49-F238E27FC236}">
                  <a16:creationId xmlns:a16="http://schemas.microsoft.com/office/drawing/2014/main" id="{B4775955-A991-4327-85CC-40B1ED774EC4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049;p24">
              <a:extLst>
                <a:ext uri="{FF2B5EF4-FFF2-40B4-BE49-F238E27FC236}">
                  <a16:creationId xmlns:a16="http://schemas.microsoft.com/office/drawing/2014/main" id="{944FE64E-AD98-498F-B347-CF54A965F3DE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50;p24">
              <a:extLst>
                <a:ext uri="{FF2B5EF4-FFF2-40B4-BE49-F238E27FC236}">
                  <a16:creationId xmlns:a16="http://schemas.microsoft.com/office/drawing/2014/main" id="{FF72B0AA-ED59-4061-AD0C-6D7FA844F331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051;p24">
              <a:extLst>
                <a:ext uri="{FF2B5EF4-FFF2-40B4-BE49-F238E27FC236}">
                  <a16:creationId xmlns:a16="http://schemas.microsoft.com/office/drawing/2014/main" id="{6F96C41C-F432-499F-A6BE-A5588F90109D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052;p24">
              <a:extLst>
                <a:ext uri="{FF2B5EF4-FFF2-40B4-BE49-F238E27FC236}">
                  <a16:creationId xmlns:a16="http://schemas.microsoft.com/office/drawing/2014/main" id="{19ADE499-B612-453B-8253-00B826061954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053;p24">
              <a:extLst>
                <a:ext uri="{FF2B5EF4-FFF2-40B4-BE49-F238E27FC236}">
                  <a16:creationId xmlns:a16="http://schemas.microsoft.com/office/drawing/2014/main" id="{AD0B3F01-54E3-423D-93E5-706B0C670C42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054;p24">
              <a:extLst>
                <a:ext uri="{FF2B5EF4-FFF2-40B4-BE49-F238E27FC236}">
                  <a16:creationId xmlns:a16="http://schemas.microsoft.com/office/drawing/2014/main" id="{64D2DDEC-C05C-466B-A77B-C48FFA174537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055;p24">
              <a:extLst>
                <a:ext uri="{FF2B5EF4-FFF2-40B4-BE49-F238E27FC236}">
                  <a16:creationId xmlns:a16="http://schemas.microsoft.com/office/drawing/2014/main" id="{403B8AC6-255D-4D3F-9F21-D7240C1F1A5D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056;p24">
              <a:extLst>
                <a:ext uri="{FF2B5EF4-FFF2-40B4-BE49-F238E27FC236}">
                  <a16:creationId xmlns:a16="http://schemas.microsoft.com/office/drawing/2014/main" id="{F6549D08-EAD8-414A-A8CA-FC13D1A62F76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057;p24">
              <a:extLst>
                <a:ext uri="{FF2B5EF4-FFF2-40B4-BE49-F238E27FC236}">
                  <a16:creationId xmlns:a16="http://schemas.microsoft.com/office/drawing/2014/main" id="{1D52B2CF-9269-4368-A506-1027B8AEA967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058;p24">
              <a:extLst>
                <a:ext uri="{FF2B5EF4-FFF2-40B4-BE49-F238E27FC236}">
                  <a16:creationId xmlns:a16="http://schemas.microsoft.com/office/drawing/2014/main" id="{2E82B1E6-0A43-4386-BB32-CAE401EBDC21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059;p24">
              <a:extLst>
                <a:ext uri="{FF2B5EF4-FFF2-40B4-BE49-F238E27FC236}">
                  <a16:creationId xmlns:a16="http://schemas.microsoft.com/office/drawing/2014/main" id="{55B852B0-37B2-42DB-AC3C-0CF7F4190A53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060;p24">
              <a:extLst>
                <a:ext uri="{FF2B5EF4-FFF2-40B4-BE49-F238E27FC236}">
                  <a16:creationId xmlns:a16="http://schemas.microsoft.com/office/drawing/2014/main" id="{B8C220ED-71F6-4905-8582-1F140808F061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061;p24">
              <a:extLst>
                <a:ext uri="{FF2B5EF4-FFF2-40B4-BE49-F238E27FC236}">
                  <a16:creationId xmlns:a16="http://schemas.microsoft.com/office/drawing/2014/main" id="{08CC1B14-0294-45D3-903D-5E5876808528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062;p24">
              <a:extLst>
                <a:ext uri="{FF2B5EF4-FFF2-40B4-BE49-F238E27FC236}">
                  <a16:creationId xmlns:a16="http://schemas.microsoft.com/office/drawing/2014/main" id="{52873E79-7083-47C1-A6F9-883FD3BA302D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063;p24">
              <a:extLst>
                <a:ext uri="{FF2B5EF4-FFF2-40B4-BE49-F238E27FC236}">
                  <a16:creationId xmlns:a16="http://schemas.microsoft.com/office/drawing/2014/main" id="{C45986D1-3023-4166-8241-CC46986A4904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064;p24">
              <a:extLst>
                <a:ext uri="{FF2B5EF4-FFF2-40B4-BE49-F238E27FC236}">
                  <a16:creationId xmlns:a16="http://schemas.microsoft.com/office/drawing/2014/main" id="{6CF1681D-03C4-4850-865C-ECB4442DEDCA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065;p24">
              <a:extLst>
                <a:ext uri="{FF2B5EF4-FFF2-40B4-BE49-F238E27FC236}">
                  <a16:creationId xmlns:a16="http://schemas.microsoft.com/office/drawing/2014/main" id="{F8134703-971F-48A3-A239-D02BE70434CB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066;p24">
              <a:extLst>
                <a:ext uri="{FF2B5EF4-FFF2-40B4-BE49-F238E27FC236}">
                  <a16:creationId xmlns:a16="http://schemas.microsoft.com/office/drawing/2014/main" id="{A4F7EA26-42D9-4F6F-A87F-4087F90328E0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067;p24">
              <a:extLst>
                <a:ext uri="{FF2B5EF4-FFF2-40B4-BE49-F238E27FC236}">
                  <a16:creationId xmlns:a16="http://schemas.microsoft.com/office/drawing/2014/main" id="{4CFDD07A-2CB7-468B-A0C6-0FEB87D5DD8D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068;p24">
              <a:extLst>
                <a:ext uri="{FF2B5EF4-FFF2-40B4-BE49-F238E27FC236}">
                  <a16:creationId xmlns:a16="http://schemas.microsoft.com/office/drawing/2014/main" id="{02623891-969D-4016-A042-13699D28887C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069;p24">
              <a:extLst>
                <a:ext uri="{FF2B5EF4-FFF2-40B4-BE49-F238E27FC236}">
                  <a16:creationId xmlns:a16="http://schemas.microsoft.com/office/drawing/2014/main" id="{BD60A91D-FBE6-488B-9CF5-01FD41F7F476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070;p24">
              <a:extLst>
                <a:ext uri="{FF2B5EF4-FFF2-40B4-BE49-F238E27FC236}">
                  <a16:creationId xmlns:a16="http://schemas.microsoft.com/office/drawing/2014/main" id="{6ED6763F-4542-4905-AA46-C02B9AAD94C5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071;p24">
              <a:extLst>
                <a:ext uri="{FF2B5EF4-FFF2-40B4-BE49-F238E27FC236}">
                  <a16:creationId xmlns:a16="http://schemas.microsoft.com/office/drawing/2014/main" id="{D236EFE3-A31A-4AB7-B93E-44F15F1F443D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072;p24">
              <a:extLst>
                <a:ext uri="{FF2B5EF4-FFF2-40B4-BE49-F238E27FC236}">
                  <a16:creationId xmlns:a16="http://schemas.microsoft.com/office/drawing/2014/main" id="{9F0B0BF0-1280-4456-9B15-B42678AF7092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073;p24">
              <a:extLst>
                <a:ext uri="{FF2B5EF4-FFF2-40B4-BE49-F238E27FC236}">
                  <a16:creationId xmlns:a16="http://schemas.microsoft.com/office/drawing/2014/main" id="{57B359F1-DA74-4A9D-A80A-D323454F32FC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074;p24">
              <a:extLst>
                <a:ext uri="{FF2B5EF4-FFF2-40B4-BE49-F238E27FC236}">
                  <a16:creationId xmlns:a16="http://schemas.microsoft.com/office/drawing/2014/main" id="{3A77D381-FE17-4F23-B793-98A45798D831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075;p24">
              <a:extLst>
                <a:ext uri="{FF2B5EF4-FFF2-40B4-BE49-F238E27FC236}">
                  <a16:creationId xmlns:a16="http://schemas.microsoft.com/office/drawing/2014/main" id="{B21D610D-3B25-4629-854A-91DD88D7BA0A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076;p24">
              <a:extLst>
                <a:ext uri="{FF2B5EF4-FFF2-40B4-BE49-F238E27FC236}">
                  <a16:creationId xmlns:a16="http://schemas.microsoft.com/office/drawing/2014/main" id="{C20B93D6-9E37-4C75-AAB1-3DE1E5EF5C41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077;p24">
              <a:extLst>
                <a:ext uri="{FF2B5EF4-FFF2-40B4-BE49-F238E27FC236}">
                  <a16:creationId xmlns:a16="http://schemas.microsoft.com/office/drawing/2014/main" id="{08E4396F-4E8E-4EF9-8CD8-23D48958DD5E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078;p24">
              <a:extLst>
                <a:ext uri="{FF2B5EF4-FFF2-40B4-BE49-F238E27FC236}">
                  <a16:creationId xmlns:a16="http://schemas.microsoft.com/office/drawing/2014/main" id="{9DFCBBA6-6040-45B7-B06D-B25DBF4BC890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079;p24">
              <a:extLst>
                <a:ext uri="{FF2B5EF4-FFF2-40B4-BE49-F238E27FC236}">
                  <a16:creationId xmlns:a16="http://schemas.microsoft.com/office/drawing/2014/main" id="{235ED3BD-8C49-4D1E-9227-61CE09B1A06E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080;p24">
              <a:extLst>
                <a:ext uri="{FF2B5EF4-FFF2-40B4-BE49-F238E27FC236}">
                  <a16:creationId xmlns:a16="http://schemas.microsoft.com/office/drawing/2014/main" id="{4E2CBA43-0956-42A1-95A3-D878753FF270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081;p24">
              <a:extLst>
                <a:ext uri="{FF2B5EF4-FFF2-40B4-BE49-F238E27FC236}">
                  <a16:creationId xmlns:a16="http://schemas.microsoft.com/office/drawing/2014/main" id="{4AD6FB5E-9DAF-4BD6-A728-AE1A8E6FD519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082;p24">
              <a:extLst>
                <a:ext uri="{FF2B5EF4-FFF2-40B4-BE49-F238E27FC236}">
                  <a16:creationId xmlns:a16="http://schemas.microsoft.com/office/drawing/2014/main" id="{96389DDD-8D7D-4BD0-BB66-B40323297AF2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083;p24">
              <a:extLst>
                <a:ext uri="{FF2B5EF4-FFF2-40B4-BE49-F238E27FC236}">
                  <a16:creationId xmlns:a16="http://schemas.microsoft.com/office/drawing/2014/main" id="{CBDD2878-01E8-4B89-B77C-071259354E90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084;p24">
              <a:extLst>
                <a:ext uri="{FF2B5EF4-FFF2-40B4-BE49-F238E27FC236}">
                  <a16:creationId xmlns:a16="http://schemas.microsoft.com/office/drawing/2014/main" id="{AFEB0FF8-BA2E-49C8-A01A-8838DEA0182D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1085;p24">
              <a:extLst>
                <a:ext uri="{FF2B5EF4-FFF2-40B4-BE49-F238E27FC236}">
                  <a16:creationId xmlns:a16="http://schemas.microsoft.com/office/drawing/2014/main" id="{AC10BD78-994F-4E1D-A0A2-A7740C748394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1086;p24">
              <a:extLst>
                <a:ext uri="{FF2B5EF4-FFF2-40B4-BE49-F238E27FC236}">
                  <a16:creationId xmlns:a16="http://schemas.microsoft.com/office/drawing/2014/main" id="{CF57F89F-C79B-4C50-9C4C-1745F9DC82AF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1087;p24">
              <a:extLst>
                <a:ext uri="{FF2B5EF4-FFF2-40B4-BE49-F238E27FC236}">
                  <a16:creationId xmlns:a16="http://schemas.microsoft.com/office/drawing/2014/main" id="{6FBD5986-E403-4368-9313-0C0FBAAF4024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1088;p24">
              <a:extLst>
                <a:ext uri="{FF2B5EF4-FFF2-40B4-BE49-F238E27FC236}">
                  <a16:creationId xmlns:a16="http://schemas.microsoft.com/office/drawing/2014/main" id="{5D8EF8BA-3740-45B2-BC40-9BBD7F85FF57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089;p24">
              <a:extLst>
                <a:ext uri="{FF2B5EF4-FFF2-40B4-BE49-F238E27FC236}">
                  <a16:creationId xmlns:a16="http://schemas.microsoft.com/office/drawing/2014/main" id="{EA6CE356-F924-4194-99A7-7FC10A1EF681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090;p24">
              <a:extLst>
                <a:ext uri="{FF2B5EF4-FFF2-40B4-BE49-F238E27FC236}">
                  <a16:creationId xmlns:a16="http://schemas.microsoft.com/office/drawing/2014/main" id="{1BF81E65-D97F-441D-B2CD-44209F00AFB0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1091;p24">
              <a:extLst>
                <a:ext uri="{FF2B5EF4-FFF2-40B4-BE49-F238E27FC236}">
                  <a16:creationId xmlns:a16="http://schemas.microsoft.com/office/drawing/2014/main" id="{0D79B877-DC89-4C2C-8987-83DC6F9373AC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1092;p24">
              <a:extLst>
                <a:ext uri="{FF2B5EF4-FFF2-40B4-BE49-F238E27FC236}">
                  <a16:creationId xmlns:a16="http://schemas.microsoft.com/office/drawing/2014/main" id="{7F2E3DB0-6723-4E22-862E-346710BBE650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1093;p24">
              <a:extLst>
                <a:ext uri="{FF2B5EF4-FFF2-40B4-BE49-F238E27FC236}">
                  <a16:creationId xmlns:a16="http://schemas.microsoft.com/office/drawing/2014/main" id="{EE0F9EE3-0ADF-4551-94CF-F04A9FC104DA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4;p24">
              <a:extLst>
                <a:ext uri="{FF2B5EF4-FFF2-40B4-BE49-F238E27FC236}">
                  <a16:creationId xmlns:a16="http://schemas.microsoft.com/office/drawing/2014/main" id="{C611DA82-3796-4D82-A7C4-319EB0B585F1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095;p24">
              <a:extLst>
                <a:ext uri="{FF2B5EF4-FFF2-40B4-BE49-F238E27FC236}">
                  <a16:creationId xmlns:a16="http://schemas.microsoft.com/office/drawing/2014/main" id="{B418BBAD-41F4-4078-A1FF-135E15F441DC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1096;p24">
              <a:extLst>
                <a:ext uri="{FF2B5EF4-FFF2-40B4-BE49-F238E27FC236}">
                  <a16:creationId xmlns:a16="http://schemas.microsoft.com/office/drawing/2014/main" id="{5C99030B-6F40-4C6A-9BDD-9106F4D1D3E7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1097;p24">
              <a:extLst>
                <a:ext uri="{FF2B5EF4-FFF2-40B4-BE49-F238E27FC236}">
                  <a16:creationId xmlns:a16="http://schemas.microsoft.com/office/drawing/2014/main" id="{268ECBE1-78C7-428B-8841-1256FB44E22F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098;p24">
              <a:extLst>
                <a:ext uri="{FF2B5EF4-FFF2-40B4-BE49-F238E27FC236}">
                  <a16:creationId xmlns:a16="http://schemas.microsoft.com/office/drawing/2014/main" id="{782F8DE2-0120-475E-AFF1-8A42C161C845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1099;p24">
              <a:extLst>
                <a:ext uri="{FF2B5EF4-FFF2-40B4-BE49-F238E27FC236}">
                  <a16:creationId xmlns:a16="http://schemas.microsoft.com/office/drawing/2014/main" id="{6373CD0C-B5D1-4C6B-8C05-13C5CC87A06D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1100;p24">
              <a:extLst>
                <a:ext uri="{FF2B5EF4-FFF2-40B4-BE49-F238E27FC236}">
                  <a16:creationId xmlns:a16="http://schemas.microsoft.com/office/drawing/2014/main" id="{8A1FE5A7-EFF9-4B58-833E-EB809C72E3A8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1101;p24">
              <a:extLst>
                <a:ext uri="{FF2B5EF4-FFF2-40B4-BE49-F238E27FC236}">
                  <a16:creationId xmlns:a16="http://schemas.microsoft.com/office/drawing/2014/main" id="{2CCC0368-1DF7-4E91-AEC5-67C62E4794A5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1102;p24">
              <a:extLst>
                <a:ext uri="{FF2B5EF4-FFF2-40B4-BE49-F238E27FC236}">
                  <a16:creationId xmlns:a16="http://schemas.microsoft.com/office/drawing/2014/main" id="{404C97C6-196B-4FA8-9C88-8114BCC7789D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1103;p24">
              <a:extLst>
                <a:ext uri="{FF2B5EF4-FFF2-40B4-BE49-F238E27FC236}">
                  <a16:creationId xmlns:a16="http://schemas.microsoft.com/office/drawing/2014/main" id="{0A929FCA-513E-4D83-BD6B-7B0E70B5E100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1104;p24">
              <a:extLst>
                <a:ext uri="{FF2B5EF4-FFF2-40B4-BE49-F238E27FC236}">
                  <a16:creationId xmlns:a16="http://schemas.microsoft.com/office/drawing/2014/main" id="{2318AAB3-49AA-4307-85C6-1AB629EBC866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1105;p24">
              <a:extLst>
                <a:ext uri="{FF2B5EF4-FFF2-40B4-BE49-F238E27FC236}">
                  <a16:creationId xmlns:a16="http://schemas.microsoft.com/office/drawing/2014/main" id="{8EF3A687-4DA5-428A-928A-756079571B60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1106;p24">
              <a:extLst>
                <a:ext uri="{FF2B5EF4-FFF2-40B4-BE49-F238E27FC236}">
                  <a16:creationId xmlns:a16="http://schemas.microsoft.com/office/drawing/2014/main" id="{C6EFC915-1D2B-4C5B-B4DB-37F509DD8660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1107;p24">
              <a:extLst>
                <a:ext uri="{FF2B5EF4-FFF2-40B4-BE49-F238E27FC236}">
                  <a16:creationId xmlns:a16="http://schemas.microsoft.com/office/drawing/2014/main" id="{3271DFE4-571B-498F-8172-1563A4F55645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1108;p24">
              <a:extLst>
                <a:ext uri="{FF2B5EF4-FFF2-40B4-BE49-F238E27FC236}">
                  <a16:creationId xmlns:a16="http://schemas.microsoft.com/office/drawing/2014/main" id="{02C6F5B2-48D2-4C7D-BE31-6F98606AC0D0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1109;p24">
              <a:extLst>
                <a:ext uri="{FF2B5EF4-FFF2-40B4-BE49-F238E27FC236}">
                  <a16:creationId xmlns:a16="http://schemas.microsoft.com/office/drawing/2014/main" id="{564854BD-386A-4628-B3AE-5A9089CF272D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1110;p24">
              <a:extLst>
                <a:ext uri="{FF2B5EF4-FFF2-40B4-BE49-F238E27FC236}">
                  <a16:creationId xmlns:a16="http://schemas.microsoft.com/office/drawing/2014/main" id="{00D2E4BF-EDD4-4192-993A-421E1BA9E2F9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1111;p24">
              <a:extLst>
                <a:ext uri="{FF2B5EF4-FFF2-40B4-BE49-F238E27FC236}">
                  <a16:creationId xmlns:a16="http://schemas.microsoft.com/office/drawing/2014/main" id="{3F5C19F3-135F-4B0C-8224-F2209400E811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1112;p24">
              <a:extLst>
                <a:ext uri="{FF2B5EF4-FFF2-40B4-BE49-F238E27FC236}">
                  <a16:creationId xmlns:a16="http://schemas.microsoft.com/office/drawing/2014/main" id="{2BF1DDCE-043E-4ADA-AA31-4AB70B515F8E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1113;p24">
              <a:extLst>
                <a:ext uri="{FF2B5EF4-FFF2-40B4-BE49-F238E27FC236}">
                  <a16:creationId xmlns:a16="http://schemas.microsoft.com/office/drawing/2014/main" id="{86341CDB-AF9B-47C5-9FD4-DBD6CF3F827C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1114;p24">
              <a:extLst>
                <a:ext uri="{FF2B5EF4-FFF2-40B4-BE49-F238E27FC236}">
                  <a16:creationId xmlns:a16="http://schemas.microsoft.com/office/drawing/2014/main" id="{FE5BC229-729A-4CEE-966F-CD296CAA81CB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1115;p24">
              <a:extLst>
                <a:ext uri="{FF2B5EF4-FFF2-40B4-BE49-F238E27FC236}">
                  <a16:creationId xmlns:a16="http://schemas.microsoft.com/office/drawing/2014/main" id="{251E3BAA-4F0A-4C77-AC77-C1AE173093F8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1116;p24">
              <a:extLst>
                <a:ext uri="{FF2B5EF4-FFF2-40B4-BE49-F238E27FC236}">
                  <a16:creationId xmlns:a16="http://schemas.microsoft.com/office/drawing/2014/main" id="{ED4218BC-7E7C-49F8-BC7D-F67D41BA0029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1117;p24">
              <a:extLst>
                <a:ext uri="{FF2B5EF4-FFF2-40B4-BE49-F238E27FC236}">
                  <a16:creationId xmlns:a16="http://schemas.microsoft.com/office/drawing/2014/main" id="{E36ABB2A-1343-48A1-B7A6-417E90C13DA7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1118;p24">
              <a:extLst>
                <a:ext uri="{FF2B5EF4-FFF2-40B4-BE49-F238E27FC236}">
                  <a16:creationId xmlns:a16="http://schemas.microsoft.com/office/drawing/2014/main" id="{74E9CB87-FF01-4B5F-B7F1-86044B99994A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1119;p24">
              <a:extLst>
                <a:ext uri="{FF2B5EF4-FFF2-40B4-BE49-F238E27FC236}">
                  <a16:creationId xmlns:a16="http://schemas.microsoft.com/office/drawing/2014/main" id="{0C425E33-82A5-4653-8071-1263A6ECEC67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1120;p24">
              <a:extLst>
                <a:ext uri="{FF2B5EF4-FFF2-40B4-BE49-F238E27FC236}">
                  <a16:creationId xmlns:a16="http://schemas.microsoft.com/office/drawing/2014/main" id="{82447D85-2595-4204-BD5B-D987977F7C34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1121;p24">
              <a:extLst>
                <a:ext uri="{FF2B5EF4-FFF2-40B4-BE49-F238E27FC236}">
                  <a16:creationId xmlns:a16="http://schemas.microsoft.com/office/drawing/2014/main" id="{DDBE3760-A9E7-403A-AF11-031F1AB20D09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1122;p24">
              <a:extLst>
                <a:ext uri="{FF2B5EF4-FFF2-40B4-BE49-F238E27FC236}">
                  <a16:creationId xmlns:a16="http://schemas.microsoft.com/office/drawing/2014/main" id="{26EE4E58-9F1A-427A-AD8D-47B79CA8DF30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1123;p24">
              <a:extLst>
                <a:ext uri="{FF2B5EF4-FFF2-40B4-BE49-F238E27FC236}">
                  <a16:creationId xmlns:a16="http://schemas.microsoft.com/office/drawing/2014/main" id="{C71D6C15-E339-4BA7-B9A1-23654C997E6C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1124;p24">
              <a:extLst>
                <a:ext uri="{FF2B5EF4-FFF2-40B4-BE49-F238E27FC236}">
                  <a16:creationId xmlns:a16="http://schemas.microsoft.com/office/drawing/2014/main" id="{1BBC392F-E3CE-4D87-A73A-2607127F120F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1125;p24">
              <a:extLst>
                <a:ext uri="{FF2B5EF4-FFF2-40B4-BE49-F238E27FC236}">
                  <a16:creationId xmlns:a16="http://schemas.microsoft.com/office/drawing/2014/main" id="{BD56964A-52D2-4847-BC2E-38831B55A15A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1126;p24">
              <a:extLst>
                <a:ext uri="{FF2B5EF4-FFF2-40B4-BE49-F238E27FC236}">
                  <a16:creationId xmlns:a16="http://schemas.microsoft.com/office/drawing/2014/main" id="{AD0905DD-0813-479A-A7D4-C4D3D60ED79A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1127;p24">
              <a:extLst>
                <a:ext uri="{FF2B5EF4-FFF2-40B4-BE49-F238E27FC236}">
                  <a16:creationId xmlns:a16="http://schemas.microsoft.com/office/drawing/2014/main" id="{2F1D71D1-4B79-4DAD-A747-D7C5ABC73E77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1128;p24">
              <a:extLst>
                <a:ext uri="{FF2B5EF4-FFF2-40B4-BE49-F238E27FC236}">
                  <a16:creationId xmlns:a16="http://schemas.microsoft.com/office/drawing/2014/main" id="{9CCCB72D-1983-4635-A63C-D9CCF58E7EA2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1129;p24">
              <a:extLst>
                <a:ext uri="{FF2B5EF4-FFF2-40B4-BE49-F238E27FC236}">
                  <a16:creationId xmlns:a16="http://schemas.microsoft.com/office/drawing/2014/main" id="{C2858C8F-0D4B-476B-9395-6913FBB33E29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1130;p24">
              <a:extLst>
                <a:ext uri="{FF2B5EF4-FFF2-40B4-BE49-F238E27FC236}">
                  <a16:creationId xmlns:a16="http://schemas.microsoft.com/office/drawing/2014/main" id="{03A5C59C-EC98-4484-8DBD-9C3DF277059D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1131;p24">
              <a:extLst>
                <a:ext uri="{FF2B5EF4-FFF2-40B4-BE49-F238E27FC236}">
                  <a16:creationId xmlns:a16="http://schemas.microsoft.com/office/drawing/2014/main" id="{DCA49347-C9AE-4958-A0AD-9A7C056D0D28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1132;p24">
              <a:extLst>
                <a:ext uri="{FF2B5EF4-FFF2-40B4-BE49-F238E27FC236}">
                  <a16:creationId xmlns:a16="http://schemas.microsoft.com/office/drawing/2014/main" id="{49AF2430-9D61-4657-9D82-BBD29BB05713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1133;p24">
              <a:extLst>
                <a:ext uri="{FF2B5EF4-FFF2-40B4-BE49-F238E27FC236}">
                  <a16:creationId xmlns:a16="http://schemas.microsoft.com/office/drawing/2014/main" id="{D67D4C2F-45ED-47BB-B18F-4119DCAF36E0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1134;p24">
              <a:extLst>
                <a:ext uri="{FF2B5EF4-FFF2-40B4-BE49-F238E27FC236}">
                  <a16:creationId xmlns:a16="http://schemas.microsoft.com/office/drawing/2014/main" id="{D6B5C18A-6A3A-418D-952D-34871A715175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1135;p24">
              <a:extLst>
                <a:ext uri="{FF2B5EF4-FFF2-40B4-BE49-F238E27FC236}">
                  <a16:creationId xmlns:a16="http://schemas.microsoft.com/office/drawing/2014/main" id="{3119F774-EBBC-48DE-90B3-F9071661D47E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1136;p24">
              <a:extLst>
                <a:ext uri="{FF2B5EF4-FFF2-40B4-BE49-F238E27FC236}">
                  <a16:creationId xmlns:a16="http://schemas.microsoft.com/office/drawing/2014/main" id="{72C312FC-5C1B-4243-B635-BC70850E8CA6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1137;p24">
              <a:extLst>
                <a:ext uri="{FF2B5EF4-FFF2-40B4-BE49-F238E27FC236}">
                  <a16:creationId xmlns:a16="http://schemas.microsoft.com/office/drawing/2014/main" id="{6BA4D89C-42F9-4342-B0B3-6B26D96ED9C7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1138;p24">
              <a:extLst>
                <a:ext uri="{FF2B5EF4-FFF2-40B4-BE49-F238E27FC236}">
                  <a16:creationId xmlns:a16="http://schemas.microsoft.com/office/drawing/2014/main" id="{DC933B12-48B4-4C0D-953C-8055F7A16EFD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1139;p24">
              <a:extLst>
                <a:ext uri="{FF2B5EF4-FFF2-40B4-BE49-F238E27FC236}">
                  <a16:creationId xmlns:a16="http://schemas.microsoft.com/office/drawing/2014/main" id="{6261C325-0414-48D3-88B2-4EABBB1AB4B1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140;p24">
              <a:extLst>
                <a:ext uri="{FF2B5EF4-FFF2-40B4-BE49-F238E27FC236}">
                  <a16:creationId xmlns:a16="http://schemas.microsoft.com/office/drawing/2014/main" id="{80AE0253-95B7-4908-AFD8-500FF3E79A5F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604A3-9BBB-96B2-8AA2-498D2CD4131F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41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8" grpId="0" build="p"/>
      <p:bldP spid="999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GitHub</a:t>
            </a:r>
            <a:endParaRPr b="1"/>
          </a:p>
          <a:p>
            <a:r>
              <a:rPr lang="en-US" sz="1800"/>
              <a:t>Source or Version Control is a system that records changes to files over time so that you can recall specific versions later</a:t>
            </a:r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Techhnologies</a:t>
            </a:r>
            <a:endParaRPr/>
          </a:p>
        </p:txBody>
      </p:sp>
      <p:sp>
        <p:nvSpPr>
          <p:cNvPr id="859" name="Google Shape;859;p19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Microsoft Azure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Allow you to host .NET Web Applications.</a:t>
            </a:r>
            <a:endParaRPr/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pSp>
        <p:nvGrpSpPr>
          <p:cNvPr id="861" name="Google Shape;861;p19"/>
          <p:cNvGrpSpPr/>
          <p:nvPr/>
        </p:nvGrpSpPr>
        <p:grpSpPr>
          <a:xfrm>
            <a:off x="6495404" y="1849734"/>
            <a:ext cx="2297431" cy="2787028"/>
            <a:chOff x="2533225" y="322726"/>
            <a:chExt cx="3925890" cy="4762523"/>
          </a:xfrm>
        </p:grpSpPr>
        <p:sp>
          <p:nvSpPr>
            <p:cNvPr id="862" name="Google Shape;862;p19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19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906" name="Google Shape;906;p19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5" name="Google Shape;965;p19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966" name="Google Shape;966;p19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9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6" name="Google Shape;986;p19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64811" y="1863600"/>
            <a:ext cx="8071613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/>
              <a:t>Basic C# Syntax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A654FB-1E73-39E0-1017-F5256365A1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B5E8A4-B08D-23ED-666B-9F149003FD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339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2B4F8-7E01-53CD-30EA-74A41A181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Section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EACEA-5554-6EF4-5BAB-4826DFA78B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Understand C# syntax basics</a:t>
            </a:r>
          </a:p>
          <a:p>
            <a:r>
              <a:rPr lang="en-US"/>
              <a:t>Understand variables</a:t>
            </a:r>
          </a:p>
          <a:p>
            <a:r>
              <a:rPr lang="en-US"/>
              <a:t>Understand input and output operations</a:t>
            </a:r>
          </a:p>
          <a:p>
            <a:r>
              <a:rPr lang="en-US"/>
              <a:t>Understand processing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69BEF5-EAAB-D5AF-F347-211C00310E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grpSp>
        <p:nvGrpSpPr>
          <p:cNvPr id="5" name="Google Shape;1047;p24">
            <a:extLst>
              <a:ext uri="{FF2B5EF4-FFF2-40B4-BE49-F238E27FC236}">
                <a16:creationId xmlns:a16="http://schemas.microsoft.com/office/drawing/2014/main" id="{77475ACD-F961-A4DE-A1BB-11116B3453DC}"/>
              </a:ext>
            </a:extLst>
          </p:cNvPr>
          <p:cNvGrpSpPr/>
          <p:nvPr/>
        </p:nvGrpSpPr>
        <p:grpSpPr>
          <a:xfrm>
            <a:off x="7063984" y="1780891"/>
            <a:ext cx="1585041" cy="1581717"/>
            <a:chOff x="2012475" y="393272"/>
            <a:chExt cx="4440240" cy="4609126"/>
          </a:xfrm>
        </p:grpSpPr>
        <p:sp>
          <p:nvSpPr>
            <p:cNvPr id="6" name="Google Shape;1048;p24">
              <a:extLst>
                <a:ext uri="{FF2B5EF4-FFF2-40B4-BE49-F238E27FC236}">
                  <a16:creationId xmlns:a16="http://schemas.microsoft.com/office/drawing/2014/main" id="{0EA29C89-E7BF-C8AC-C039-084F8DEAACDB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49;p24">
              <a:extLst>
                <a:ext uri="{FF2B5EF4-FFF2-40B4-BE49-F238E27FC236}">
                  <a16:creationId xmlns:a16="http://schemas.microsoft.com/office/drawing/2014/main" id="{79B84F54-CBF0-A8F7-7118-0ACAB31B7D3C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50;p24">
              <a:extLst>
                <a:ext uri="{FF2B5EF4-FFF2-40B4-BE49-F238E27FC236}">
                  <a16:creationId xmlns:a16="http://schemas.microsoft.com/office/drawing/2014/main" id="{50E681AD-D1D2-28D6-49E4-DF977C8465D3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051;p24">
              <a:extLst>
                <a:ext uri="{FF2B5EF4-FFF2-40B4-BE49-F238E27FC236}">
                  <a16:creationId xmlns:a16="http://schemas.microsoft.com/office/drawing/2014/main" id="{16504CF8-CD52-781B-3243-67FCA0E0DFF5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52;p24">
              <a:extLst>
                <a:ext uri="{FF2B5EF4-FFF2-40B4-BE49-F238E27FC236}">
                  <a16:creationId xmlns:a16="http://schemas.microsoft.com/office/drawing/2014/main" id="{85918B43-DDF7-1B28-D27A-7AB6389477A8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053;p24">
              <a:extLst>
                <a:ext uri="{FF2B5EF4-FFF2-40B4-BE49-F238E27FC236}">
                  <a16:creationId xmlns:a16="http://schemas.microsoft.com/office/drawing/2014/main" id="{E04E1D2D-CE22-E22A-76F4-E0DD8B8D086A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054;p24">
              <a:extLst>
                <a:ext uri="{FF2B5EF4-FFF2-40B4-BE49-F238E27FC236}">
                  <a16:creationId xmlns:a16="http://schemas.microsoft.com/office/drawing/2014/main" id="{ABFD2BE5-7EE9-7B47-2790-7A86E095375A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055;p24">
              <a:extLst>
                <a:ext uri="{FF2B5EF4-FFF2-40B4-BE49-F238E27FC236}">
                  <a16:creationId xmlns:a16="http://schemas.microsoft.com/office/drawing/2014/main" id="{2E90529E-B959-082D-0BF2-FEAB0F9C0375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056;p24">
              <a:extLst>
                <a:ext uri="{FF2B5EF4-FFF2-40B4-BE49-F238E27FC236}">
                  <a16:creationId xmlns:a16="http://schemas.microsoft.com/office/drawing/2014/main" id="{1DAB44F3-9E8C-65F4-C9A9-D71C662A0204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057;p24">
              <a:extLst>
                <a:ext uri="{FF2B5EF4-FFF2-40B4-BE49-F238E27FC236}">
                  <a16:creationId xmlns:a16="http://schemas.microsoft.com/office/drawing/2014/main" id="{F2455873-14A5-11E7-20E6-62035414CFD0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058;p24">
              <a:extLst>
                <a:ext uri="{FF2B5EF4-FFF2-40B4-BE49-F238E27FC236}">
                  <a16:creationId xmlns:a16="http://schemas.microsoft.com/office/drawing/2014/main" id="{20704D2E-6A38-C38E-52B2-F9AB46459AF6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059;p24">
              <a:extLst>
                <a:ext uri="{FF2B5EF4-FFF2-40B4-BE49-F238E27FC236}">
                  <a16:creationId xmlns:a16="http://schemas.microsoft.com/office/drawing/2014/main" id="{AF0F75ED-048A-7D95-266C-A6705B4D30BD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060;p24">
              <a:extLst>
                <a:ext uri="{FF2B5EF4-FFF2-40B4-BE49-F238E27FC236}">
                  <a16:creationId xmlns:a16="http://schemas.microsoft.com/office/drawing/2014/main" id="{C06C0DBA-83BA-B16E-8BA5-93413F772446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061;p24">
              <a:extLst>
                <a:ext uri="{FF2B5EF4-FFF2-40B4-BE49-F238E27FC236}">
                  <a16:creationId xmlns:a16="http://schemas.microsoft.com/office/drawing/2014/main" id="{88128BB0-E410-1852-FEB0-BCF05B292ED5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062;p24">
              <a:extLst>
                <a:ext uri="{FF2B5EF4-FFF2-40B4-BE49-F238E27FC236}">
                  <a16:creationId xmlns:a16="http://schemas.microsoft.com/office/drawing/2014/main" id="{0F4C9FEF-9278-EB50-3692-9E447AF12EC5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063;p24">
              <a:extLst>
                <a:ext uri="{FF2B5EF4-FFF2-40B4-BE49-F238E27FC236}">
                  <a16:creationId xmlns:a16="http://schemas.microsoft.com/office/drawing/2014/main" id="{6059626B-40D9-1D4F-7181-21580A86B32E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064;p24">
              <a:extLst>
                <a:ext uri="{FF2B5EF4-FFF2-40B4-BE49-F238E27FC236}">
                  <a16:creationId xmlns:a16="http://schemas.microsoft.com/office/drawing/2014/main" id="{683879EA-EBD0-C5A3-D01B-8D019E3E1FF6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065;p24">
              <a:extLst>
                <a:ext uri="{FF2B5EF4-FFF2-40B4-BE49-F238E27FC236}">
                  <a16:creationId xmlns:a16="http://schemas.microsoft.com/office/drawing/2014/main" id="{978238AC-219E-22BA-AFB6-259D2A6254A1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066;p24">
              <a:extLst>
                <a:ext uri="{FF2B5EF4-FFF2-40B4-BE49-F238E27FC236}">
                  <a16:creationId xmlns:a16="http://schemas.microsoft.com/office/drawing/2014/main" id="{80C0A3D0-82F5-EA14-9471-C23904565816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067;p24">
              <a:extLst>
                <a:ext uri="{FF2B5EF4-FFF2-40B4-BE49-F238E27FC236}">
                  <a16:creationId xmlns:a16="http://schemas.microsoft.com/office/drawing/2014/main" id="{432754FE-15A4-18C6-F8E5-61EC3957EF7C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068;p24">
              <a:extLst>
                <a:ext uri="{FF2B5EF4-FFF2-40B4-BE49-F238E27FC236}">
                  <a16:creationId xmlns:a16="http://schemas.microsoft.com/office/drawing/2014/main" id="{3372FF51-5045-4BCD-8F12-71DC44ED075B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069;p24">
              <a:extLst>
                <a:ext uri="{FF2B5EF4-FFF2-40B4-BE49-F238E27FC236}">
                  <a16:creationId xmlns:a16="http://schemas.microsoft.com/office/drawing/2014/main" id="{398C3572-F8D2-DAC4-5197-901A96DDDC0A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070;p24">
              <a:extLst>
                <a:ext uri="{FF2B5EF4-FFF2-40B4-BE49-F238E27FC236}">
                  <a16:creationId xmlns:a16="http://schemas.microsoft.com/office/drawing/2014/main" id="{F77C6932-B3B4-721B-8930-1C76EDE30923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071;p24">
              <a:extLst>
                <a:ext uri="{FF2B5EF4-FFF2-40B4-BE49-F238E27FC236}">
                  <a16:creationId xmlns:a16="http://schemas.microsoft.com/office/drawing/2014/main" id="{43A05228-E754-B752-7F63-F89061AF6373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072;p24">
              <a:extLst>
                <a:ext uri="{FF2B5EF4-FFF2-40B4-BE49-F238E27FC236}">
                  <a16:creationId xmlns:a16="http://schemas.microsoft.com/office/drawing/2014/main" id="{4A767DD2-1DBD-9143-425F-E9121526B437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073;p24">
              <a:extLst>
                <a:ext uri="{FF2B5EF4-FFF2-40B4-BE49-F238E27FC236}">
                  <a16:creationId xmlns:a16="http://schemas.microsoft.com/office/drawing/2014/main" id="{DA2F796C-CCC8-F4D4-31AB-C214AAB228B0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074;p24">
              <a:extLst>
                <a:ext uri="{FF2B5EF4-FFF2-40B4-BE49-F238E27FC236}">
                  <a16:creationId xmlns:a16="http://schemas.microsoft.com/office/drawing/2014/main" id="{0F045C87-9E37-33F2-B39D-ED4D8B06F4D4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075;p24">
              <a:extLst>
                <a:ext uri="{FF2B5EF4-FFF2-40B4-BE49-F238E27FC236}">
                  <a16:creationId xmlns:a16="http://schemas.microsoft.com/office/drawing/2014/main" id="{764CA43D-2826-00E1-380E-B00F918863F0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076;p24">
              <a:extLst>
                <a:ext uri="{FF2B5EF4-FFF2-40B4-BE49-F238E27FC236}">
                  <a16:creationId xmlns:a16="http://schemas.microsoft.com/office/drawing/2014/main" id="{CEF9A409-C862-18A1-1F0B-F8D7FCF725E0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077;p24">
              <a:extLst>
                <a:ext uri="{FF2B5EF4-FFF2-40B4-BE49-F238E27FC236}">
                  <a16:creationId xmlns:a16="http://schemas.microsoft.com/office/drawing/2014/main" id="{2A56EB24-E46A-4E1A-D612-5FE8552DA622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078;p24">
              <a:extLst>
                <a:ext uri="{FF2B5EF4-FFF2-40B4-BE49-F238E27FC236}">
                  <a16:creationId xmlns:a16="http://schemas.microsoft.com/office/drawing/2014/main" id="{5B418D45-ED7B-B11E-B36E-EE654AC46B58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079;p24">
              <a:extLst>
                <a:ext uri="{FF2B5EF4-FFF2-40B4-BE49-F238E27FC236}">
                  <a16:creationId xmlns:a16="http://schemas.microsoft.com/office/drawing/2014/main" id="{C0925F52-D735-BE35-62D9-813551B39F86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080;p24">
              <a:extLst>
                <a:ext uri="{FF2B5EF4-FFF2-40B4-BE49-F238E27FC236}">
                  <a16:creationId xmlns:a16="http://schemas.microsoft.com/office/drawing/2014/main" id="{ABA5E9F5-17BE-247C-5833-EF1F28DE0F86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081;p24">
              <a:extLst>
                <a:ext uri="{FF2B5EF4-FFF2-40B4-BE49-F238E27FC236}">
                  <a16:creationId xmlns:a16="http://schemas.microsoft.com/office/drawing/2014/main" id="{E1A86B54-B413-D9A8-97B8-0C80E1E393F9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082;p24">
              <a:extLst>
                <a:ext uri="{FF2B5EF4-FFF2-40B4-BE49-F238E27FC236}">
                  <a16:creationId xmlns:a16="http://schemas.microsoft.com/office/drawing/2014/main" id="{73A40188-5B50-AEEB-F8A0-9316CC05D4E2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083;p24">
              <a:extLst>
                <a:ext uri="{FF2B5EF4-FFF2-40B4-BE49-F238E27FC236}">
                  <a16:creationId xmlns:a16="http://schemas.microsoft.com/office/drawing/2014/main" id="{D1BF80C4-5CA8-A09C-335C-888858A4800F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084;p24">
              <a:extLst>
                <a:ext uri="{FF2B5EF4-FFF2-40B4-BE49-F238E27FC236}">
                  <a16:creationId xmlns:a16="http://schemas.microsoft.com/office/drawing/2014/main" id="{B43D2BD8-97EC-0838-1C1B-1DFED16A3C6F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085;p24">
              <a:extLst>
                <a:ext uri="{FF2B5EF4-FFF2-40B4-BE49-F238E27FC236}">
                  <a16:creationId xmlns:a16="http://schemas.microsoft.com/office/drawing/2014/main" id="{EDEE2991-68C4-DD7D-2F59-858B765FEB82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086;p24">
              <a:extLst>
                <a:ext uri="{FF2B5EF4-FFF2-40B4-BE49-F238E27FC236}">
                  <a16:creationId xmlns:a16="http://schemas.microsoft.com/office/drawing/2014/main" id="{DAFE974B-F63B-7F90-FA19-CA35386BEF72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1087;p24">
              <a:extLst>
                <a:ext uri="{FF2B5EF4-FFF2-40B4-BE49-F238E27FC236}">
                  <a16:creationId xmlns:a16="http://schemas.microsoft.com/office/drawing/2014/main" id="{916798E4-C78A-4983-E500-1260717675B0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1088;p24">
              <a:extLst>
                <a:ext uri="{FF2B5EF4-FFF2-40B4-BE49-F238E27FC236}">
                  <a16:creationId xmlns:a16="http://schemas.microsoft.com/office/drawing/2014/main" id="{6099DD5C-99A5-DC57-4D44-28ADB830DE57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1089;p24">
              <a:extLst>
                <a:ext uri="{FF2B5EF4-FFF2-40B4-BE49-F238E27FC236}">
                  <a16:creationId xmlns:a16="http://schemas.microsoft.com/office/drawing/2014/main" id="{023088C3-9FDA-1BC5-CB46-22F7FC2ED630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1090;p24">
              <a:extLst>
                <a:ext uri="{FF2B5EF4-FFF2-40B4-BE49-F238E27FC236}">
                  <a16:creationId xmlns:a16="http://schemas.microsoft.com/office/drawing/2014/main" id="{678A9963-ECEB-8756-76A0-67EC8257E1E7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091;p24">
              <a:extLst>
                <a:ext uri="{FF2B5EF4-FFF2-40B4-BE49-F238E27FC236}">
                  <a16:creationId xmlns:a16="http://schemas.microsoft.com/office/drawing/2014/main" id="{E0A1ADAD-7B0E-E014-E818-0B95770B5E0B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092;p24">
              <a:extLst>
                <a:ext uri="{FF2B5EF4-FFF2-40B4-BE49-F238E27FC236}">
                  <a16:creationId xmlns:a16="http://schemas.microsoft.com/office/drawing/2014/main" id="{99D3AEBE-8F7E-98D0-3D89-D1E17841E2F7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1093;p24">
              <a:extLst>
                <a:ext uri="{FF2B5EF4-FFF2-40B4-BE49-F238E27FC236}">
                  <a16:creationId xmlns:a16="http://schemas.microsoft.com/office/drawing/2014/main" id="{CF3B4A32-5B4E-5583-DAC1-3653A9606AFB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1094;p24">
              <a:extLst>
                <a:ext uri="{FF2B5EF4-FFF2-40B4-BE49-F238E27FC236}">
                  <a16:creationId xmlns:a16="http://schemas.microsoft.com/office/drawing/2014/main" id="{7D81E985-7150-E515-52D5-FFCEA7597476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1095;p24">
              <a:extLst>
                <a:ext uri="{FF2B5EF4-FFF2-40B4-BE49-F238E27FC236}">
                  <a16:creationId xmlns:a16="http://schemas.microsoft.com/office/drawing/2014/main" id="{D173FB6E-32A0-3903-7577-E6ACB9C102BC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6;p24">
              <a:extLst>
                <a:ext uri="{FF2B5EF4-FFF2-40B4-BE49-F238E27FC236}">
                  <a16:creationId xmlns:a16="http://schemas.microsoft.com/office/drawing/2014/main" id="{40FE0138-5E50-2F15-9159-B11A8E2C8D7A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097;p24">
              <a:extLst>
                <a:ext uri="{FF2B5EF4-FFF2-40B4-BE49-F238E27FC236}">
                  <a16:creationId xmlns:a16="http://schemas.microsoft.com/office/drawing/2014/main" id="{D6836619-3B22-667A-F5B8-472B96DF0020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1098;p24">
              <a:extLst>
                <a:ext uri="{FF2B5EF4-FFF2-40B4-BE49-F238E27FC236}">
                  <a16:creationId xmlns:a16="http://schemas.microsoft.com/office/drawing/2014/main" id="{D76A3D1D-01D9-AE1A-1778-291D3935DA8D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1099;p24">
              <a:extLst>
                <a:ext uri="{FF2B5EF4-FFF2-40B4-BE49-F238E27FC236}">
                  <a16:creationId xmlns:a16="http://schemas.microsoft.com/office/drawing/2014/main" id="{F5759ADF-9F57-BA36-1DB3-F4AEFA6AC04A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100;p24">
              <a:extLst>
                <a:ext uri="{FF2B5EF4-FFF2-40B4-BE49-F238E27FC236}">
                  <a16:creationId xmlns:a16="http://schemas.microsoft.com/office/drawing/2014/main" id="{5DAE9203-2CCA-FE03-17C3-FAC90FD24D33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1101;p24">
              <a:extLst>
                <a:ext uri="{FF2B5EF4-FFF2-40B4-BE49-F238E27FC236}">
                  <a16:creationId xmlns:a16="http://schemas.microsoft.com/office/drawing/2014/main" id="{3ED3C1BE-E831-A8AC-0E26-B9E9D079DAEB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1102;p24">
              <a:extLst>
                <a:ext uri="{FF2B5EF4-FFF2-40B4-BE49-F238E27FC236}">
                  <a16:creationId xmlns:a16="http://schemas.microsoft.com/office/drawing/2014/main" id="{6F69F87C-15DF-486D-33AF-5F5F8273AE77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1103;p24">
              <a:extLst>
                <a:ext uri="{FF2B5EF4-FFF2-40B4-BE49-F238E27FC236}">
                  <a16:creationId xmlns:a16="http://schemas.microsoft.com/office/drawing/2014/main" id="{BE6B1A4F-B454-DF31-B5B0-BA2B358B3D6D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1104;p24">
              <a:extLst>
                <a:ext uri="{FF2B5EF4-FFF2-40B4-BE49-F238E27FC236}">
                  <a16:creationId xmlns:a16="http://schemas.microsoft.com/office/drawing/2014/main" id="{D6EDBFD6-A792-1435-FEA1-B9D293A38946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1105;p24">
              <a:extLst>
                <a:ext uri="{FF2B5EF4-FFF2-40B4-BE49-F238E27FC236}">
                  <a16:creationId xmlns:a16="http://schemas.microsoft.com/office/drawing/2014/main" id="{866E11E4-A176-8CBD-3923-BA13B65ED95A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1106;p24">
              <a:extLst>
                <a:ext uri="{FF2B5EF4-FFF2-40B4-BE49-F238E27FC236}">
                  <a16:creationId xmlns:a16="http://schemas.microsoft.com/office/drawing/2014/main" id="{D6016663-1C20-8A0B-F4A6-08A71C6ADC47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1107;p24">
              <a:extLst>
                <a:ext uri="{FF2B5EF4-FFF2-40B4-BE49-F238E27FC236}">
                  <a16:creationId xmlns:a16="http://schemas.microsoft.com/office/drawing/2014/main" id="{C363927F-D11F-1167-E461-3479BE8C2290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1108;p24">
              <a:extLst>
                <a:ext uri="{FF2B5EF4-FFF2-40B4-BE49-F238E27FC236}">
                  <a16:creationId xmlns:a16="http://schemas.microsoft.com/office/drawing/2014/main" id="{3E8BFE4B-9782-5EE2-88D1-9A50DBD532A3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1109;p24">
              <a:extLst>
                <a:ext uri="{FF2B5EF4-FFF2-40B4-BE49-F238E27FC236}">
                  <a16:creationId xmlns:a16="http://schemas.microsoft.com/office/drawing/2014/main" id="{242DE7DC-2ED8-31F7-FF93-C5A19E2120B0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1110;p24">
              <a:extLst>
                <a:ext uri="{FF2B5EF4-FFF2-40B4-BE49-F238E27FC236}">
                  <a16:creationId xmlns:a16="http://schemas.microsoft.com/office/drawing/2014/main" id="{90F366DB-0FCE-DCE0-8B35-E62BB580CFAB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1111;p24">
              <a:extLst>
                <a:ext uri="{FF2B5EF4-FFF2-40B4-BE49-F238E27FC236}">
                  <a16:creationId xmlns:a16="http://schemas.microsoft.com/office/drawing/2014/main" id="{0676C437-BCE4-E73C-5562-71067B856689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1112;p24">
              <a:extLst>
                <a:ext uri="{FF2B5EF4-FFF2-40B4-BE49-F238E27FC236}">
                  <a16:creationId xmlns:a16="http://schemas.microsoft.com/office/drawing/2014/main" id="{BE42817C-A984-5F98-54EF-C51B1A6025E2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1113;p24">
              <a:extLst>
                <a:ext uri="{FF2B5EF4-FFF2-40B4-BE49-F238E27FC236}">
                  <a16:creationId xmlns:a16="http://schemas.microsoft.com/office/drawing/2014/main" id="{51EF70EC-A31F-C40C-81A3-E406C87C22F0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1114;p24">
              <a:extLst>
                <a:ext uri="{FF2B5EF4-FFF2-40B4-BE49-F238E27FC236}">
                  <a16:creationId xmlns:a16="http://schemas.microsoft.com/office/drawing/2014/main" id="{D64B993E-6DBF-D0B7-5478-B3FE833F3D6D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1115;p24">
              <a:extLst>
                <a:ext uri="{FF2B5EF4-FFF2-40B4-BE49-F238E27FC236}">
                  <a16:creationId xmlns:a16="http://schemas.microsoft.com/office/drawing/2014/main" id="{4FA50521-BB09-A47B-9DF5-5E2949F680C5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1116;p24">
              <a:extLst>
                <a:ext uri="{FF2B5EF4-FFF2-40B4-BE49-F238E27FC236}">
                  <a16:creationId xmlns:a16="http://schemas.microsoft.com/office/drawing/2014/main" id="{9349AA37-12A5-6711-54CD-188AF8F2953D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1117;p24">
              <a:extLst>
                <a:ext uri="{FF2B5EF4-FFF2-40B4-BE49-F238E27FC236}">
                  <a16:creationId xmlns:a16="http://schemas.microsoft.com/office/drawing/2014/main" id="{C9CD4F47-70E1-620D-9D14-D75BE74D3800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1118;p24">
              <a:extLst>
                <a:ext uri="{FF2B5EF4-FFF2-40B4-BE49-F238E27FC236}">
                  <a16:creationId xmlns:a16="http://schemas.microsoft.com/office/drawing/2014/main" id="{F1310449-F3D3-A18D-5059-C1B9AF57D2AB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1119;p24">
              <a:extLst>
                <a:ext uri="{FF2B5EF4-FFF2-40B4-BE49-F238E27FC236}">
                  <a16:creationId xmlns:a16="http://schemas.microsoft.com/office/drawing/2014/main" id="{95498BD0-8A0E-6AFA-96CF-2A5511C1AB62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1120;p24">
              <a:extLst>
                <a:ext uri="{FF2B5EF4-FFF2-40B4-BE49-F238E27FC236}">
                  <a16:creationId xmlns:a16="http://schemas.microsoft.com/office/drawing/2014/main" id="{0DACE20F-AA6F-721E-1BCC-4F3FB26AA65F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1121;p24">
              <a:extLst>
                <a:ext uri="{FF2B5EF4-FFF2-40B4-BE49-F238E27FC236}">
                  <a16:creationId xmlns:a16="http://schemas.microsoft.com/office/drawing/2014/main" id="{E763937D-C933-696F-9E1D-A3E998B75D58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1122;p24">
              <a:extLst>
                <a:ext uri="{FF2B5EF4-FFF2-40B4-BE49-F238E27FC236}">
                  <a16:creationId xmlns:a16="http://schemas.microsoft.com/office/drawing/2014/main" id="{7975AD10-5B21-9E57-6D34-51F542BAFAB6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1123;p24">
              <a:extLst>
                <a:ext uri="{FF2B5EF4-FFF2-40B4-BE49-F238E27FC236}">
                  <a16:creationId xmlns:a16="http://schemas.microsoft.com/office/drawing/2014/main" id="{289A38C4-C5B6-9306-F8BE-D0E555ED8326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1124;p24">
              <a:extLst>
                <a:ext uri="{FF2B5EF4-FFF2-40B4-BE49-F238E27FC236}">
                  <a16:creationId xmlns:a16="http://schemas.microsoft.com/office/drawing/2014/main" id="{38C87413-4336-37B4-B003-03074479E811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1125;p24">
              <a:extLst>
                <a:ext uri="{FF2B5EF4-FFF2-40B4-BE49-F238E27FC236}">
                  <a16:creationId xmlns:a16="http://schemas.microsoft.com/office/drawing/2014/main" id="{34B09060-1BA9-0A10-ECD8-E743376F1247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1126;p24">
              <a:extLst>
                <a:ext uri="{FF2B5EF4-FFF2-40B4-BE49-F238E27FC236}">
                  <a16:creationId xmlns:a16="http://schemas.microsoft.com/office/drawing/2014/main" id="{DF516C32-F047-5979-025E-0C9619BBDF5F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1127;p24">
              <a:extLst>
                <a:ext uri="{FF2B5EF4-FFF2-40B4-BE49-F238E27FC236}">
                  <a16:creationId xmlns:a16="http://schemas.microsoft.com/office/drawing/2014/main" id="{463F0B54-D5B2-1268-3DAC-4B7982ABA1B0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1128;p24">
              <a:extLst>
                <a:ext uri="{FF2B5EF4-FFF2-40B4-BE49-F238E27FC236}">
                  <a16:creationId xmlns:a16="http://schemas.microsoft.com/office/drawing/2014/main" id="{474E7F20-1101-EEBB-0F32-864993BE17DB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1129;p24">
              <a:extLst>
                <a:ext uri="{FF2B5EF4-FFF2-40B4-BE49-F238E27FC236}">
                  <a16:creationId xmlns:a16="http://schemas.microsoft.com/office/drawing/2014/main" id="{8775CA52-8417-20D7-1238-66C0FCDB5E15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1130;p24">
              <a:extLst>
                <a:ext uri="{FF2B5EF4-FFF2-40B4-BE49-F238E27FC236}">
                  <a16:creationId xmlns:a16="http://schemas.microsoft.com/office/drawing/2014/main" id="{466EB360-7F6A-8CD4-FD21-F8E0E68DE56E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1131;p24">
              <a:extLst>
                <a:ext uri="{FF2B5EF4-FFF2-40B4-BE49-F238E27FC236}">
                  <a16:creationId xmlns:a16="http://schemas.microsoft.com/office/drawing/2014/main" id="{5E79E8A4-9C79-0D9D-0D64-592D2DA9C72B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1132;p24">
              <a:extLst>
                <a:ext uri="{FF2B5EF4-FFF2-40B4-BE49-F238E27FC236}">
                  <a16:creationId xmlns:a16="http://schemas.microsoft.com/office/drawing/2014/main" id="{74452077-A523-5A20-FEDA-0998D5A78958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1133;p24">
              <a:extLst>
                <a:ext uri="{FF2B5EF4-FFF2-40B4-BE49-F238E27FC236}">
                  <a16:creationId xmlns:a16="http://schemas.microsoft.com/office/drawing/2014/main" id="{FA8BA6D4-F719-3DB3-8A3B-32B1C05ADCE7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1134;p24">
              <a:extLst>
                <a:ext uri="{FF2B5EF4-FFF2-40B4-BE49-F238E27FC236}">
                  <a16:creationId xmlns:a16="http://schemas.microsoft.com/office/drawing/2014/main" id="{A8D50D80-4AD0-ADEC-CFA9-78B6895CD6B1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1135;p24">
              <a:extLst>
                <a:ext uri="{FF2B5EF4-FFF2-40B4-BE49-F238E27FC236}">
                  <a16:creationId xmlns:a16="http://schemas.microsoft.com/office/drawing/2014/main" id="{0B79D9E0-A772-62C9-E4F0-155F6BAAA39A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1136;p24">
              <a:extLst>
                <a:ext uri="{FF2B5EF4-FFF2-40B4-BE49-F238E27FC236}">
                  <a16:creationId xmlns:a16="http://schemas.microsoft.com/office/drawing/2014/main" id="{5E6654B0-7862-8622-DE67-B13FBC775563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1137;p24">
              <a:extLst>
                <a:ext uri="{FF2B5EF4-FFF2-40B4-BE49-F238E27FC236}">
                  <a16:creationId xmlns:a16="http://schemas.microsoft.com/office/drawing/2014/main" id="{AA8A45D1-395C-73E7-2AF7-6A3D473249AC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1138;p24">
              <a:extLst>
                <a:ext uri="{FF2B5EF4-FFF2-40B4-BE49-F238E27FC236}">
                  <a16:creationId xmlns:a16="http://schemas.microsoft.com/office/drawing/2014/main" id="{EB80B97C-DEF8-3385-32C2-F7D67E7ED56F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1139;p24">
              <a:extLst>
                <a:ext uri="{FF2B5EF4-FFF2-40B4-BE49-F238E27FC236}">
                  <a16:creationId xmlns:a16="http://schemas.microsoft.com/office/drawing/2014/main" id="{59540D79-4138-0FC2-EC40-550A0330272F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1140;p24">
              <a:extLst>
                <a:ext uri="{FF2B5EF4-FFF2-40B4-BE49-F238E27FC236}">
                  <a16:creationId xmlns:a16="http://schemas.microsoft.com/office/drawing/2014/main" id="{529C81EF-E763-5DB3-9F82-146FF1D8992D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00254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64811" y="1863600"/>
            <a:ext cx="8071613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/>
              <a:t>Cloud Native Development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A654FB-1E73-39E0-1017-F5256365A1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B5E8A4-B08D-23ED-666B-9F149003FD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6628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Cloud Native Development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Developers will build, deploy, and manage modern applications in cloud-ready computing environments. </a:t>
            </a:r>
          </a:p>
          <a:p>
            <a:r>
              <a:rPr lang="en-US"/>
              <a:t>The software being developed must be highly scalable, flexible, and resilient applications that they can update quickly to meet customer demands. </a:t>
            </a:r>
          </a:p>
          <a:p>
            <a:r>
              <a:rPr lang="en-US"/>
              <a:t>Modern tools and techniques support application development on cloud infrastructure. </a:t>
            </a:r>
          </a:p>
          <a:p>
            <a:r>
              <a:rPr lang="en-US"/>
              <a:t>Support fast and frequent application changes without impacting service delivery.</a:t>
            </a:r>
            <a:br>
              <a:rPr lang="en-US"/>
            </a:br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B2489946-0143-51C4-979E-8F84F530946A}"/>
              </a:ext>
            </a:extLst>
          </p:cNvPr>
          <p:cNvGrpSpPr/>
          <p:nvPr/>
        </p:nvGrpSpPr>
        <p:grpSpPr>
          <a:xfrm>
            <a:off x="6939813" y="1233183"/>
            <a:ext cx="1970749" cy="2109992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4FFCF48B-92F3-D88E-F9A1-09C24411A794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3F091D7B-D307-9D0C-98D9-BF3B0FD0CAC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F63F798B-2C53-77BC-1B8B-BBDD26783B0B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7619247A-F38D-952D-EBE9-3E1BB5F9F0F5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A88FD916-1849-83D5-5312-7AA2A13473A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2D298AFA-E6D1-BDBC-18FC-5E8BC6D3952E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4E586AB4-198E-E16D-A313-9159F24A1DBD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DB52489E-DB7F-1709-EA2A-80C0890D873B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0D8C1E15-A035-0B88-1C36-FE5E1E7E7D67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B09821FE-1715-B11A-0AB7-A92BDB43C686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C010F280-80A8-D47E-2603-33C50F5E0F2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0945DD83-0110-6AA8-0C1C-CB3E367699C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11D0E172-50B7-54F0-9A74-D68D09C1F29C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39CA41AB-E905-5D30-2722-26BC4A9BF48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AC4A5F66-A08A-3218-D7AA-FA6F116AE7B5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36E25D9E-F02F-7E38-5C20-DBCE398E75DD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0441E982-9776-C0B1-B887-A3897268B772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7E9E88E1-A49F-8598-B796-DC7E28241EC5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12D1C793-4262-6966-272E-F44F6B4AA8D6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DE630A4B-050F-1A91-01FA-BA46447C9B1B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E57B92F0-E84B-5430-7DEB-19626ADFDB67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F864D01F-B99B-E60F-AE5F-31D6D617C0AC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56104086-48A3-069A-D481-31CEB7FBE29E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FE6E3E4E-CC49-ABB7-1479-3EF89D93DF94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F3271E5A-856A-3CAF-CDFB-B5E9ADBEC0EA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0509AD49-FA74-CEC9-E761-E59308C48992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F219CA9A-4B50-0A01-C72B-91679ADEC699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A9A69342-775A-E729-91CF-8400A5175E41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5620AA62-8D67-5686-62C6-FCCFB87A6EA0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11B45F9C-6F30-71F4-1EE1-C581AF93031E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3B908257-30FD-3D96-DC60-B4F26DE0922C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611D86C9-D7B2-AB5D-60A0-1499A4F09FA6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F66D0B22-389B-31CF-36EC-C2F9BC0CDD02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51AA7325-CD4B-252F-E52D-7F5F41142195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FB7397C4-7100-67D5-A38C-14B6EA477656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156EA495-8E37-EE64-9B2D-23B720923BD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CB20EC6F-E76A-AA60-0053-C100E8079E88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CDE7B966-9BDD-A95F-8C2A-7D5F8C51870B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966AE480-B59F-9396-06E4-74098D0BB96B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51CC9F5F-BF31-1605-337F-9018F245BE7A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DD92005A-3B37-F974-758C-7DB187D03F92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B4F7A286-78D9-4BC1-A573-5BEBA3A6EF77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E73FF50E-B014-3DFD-294F-8E4BEAC83457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8B105639-288B-F2D1-AFEC-B0FEFD581031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B49B7DB2-8590-4238-6747-ACDDD22E2EF0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4172159D-EEBB-E45D-3026-4FB9AB5C5A7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D521E723-4C5E-9CE8-241A-545C4DB0FCCA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547AB4D2-75EE-6AF4-8FB0-F5FC6680A19F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D1023FBF-FB91-BEC5-3A1A-D65AE913E3F9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230F032D-B86E-197C-1AF9-BC1A16513CBC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1820BE62-DB63-4DCE-2302-3B1030A315FB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BE5993EE-E134-1AA5-E155-EAD3521BAD8A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ABF22916-6E02-E993-6A5C-859C89B0CF0C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C099BB16-0A30-5D4D-844C-D1F6021232D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CC24DA68-3E98-184D-9847-A92DD474F526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F6FE404A-8198-FAF6-575A-A0BDAB0493A0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94691410-5737-91B2-1B8D-ADBFECC78AFE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DBD63EEB-03B3-CEAF-9CBA-3BAFFB3507B2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40DF1859-CAFC-4E71-9A89-2449B3E26F73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70792928-0018-2A08-FEDF-BAB10DA26F58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6CF59B8D-9871-9ACA-F233-60765DD4CC46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4222D6A2-1F02-415C-3F39-BC29012E7CB4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73D17AF-ECE0-6B45-99DF-3C3D2AC64D9D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A76FCA3D-42EE-D806-9084-5FE3CDCCB802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B54C283A-7D50-6A79-1BE8-ECD6F0D41342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73C1CCD2-D8CF-25FB-6E9B-9B5D1CFCD5EE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47029F5C-E9BD-7065-7048-1F5B6115943C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DCD08F05-279C-6C31-D8C0-AACE266F33E2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3D859ED-7715-BCA5-F3B1-67901A7D9627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7DDA4607-6933-D5F9-20CD-E01AEADD4AC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C1D99684-D835-54A2-B5AF-E49C692A9F4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1A81F177-72BA-8FC9-D98A-9FEB20F63F6E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C594CA3A-EE76-1BDA-B916-2F827F15BA51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7D32FFCF-DD09-589E-0432-FB63B7F4215A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AF377B9-92D2-4A22-6DFE-8912FF85EB62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354A37BA-AD88-9803-182E-869FE54A6C3F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901FBCDB-7630-E563-B3C5-2EA25221528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800DE444-9AB8-B323-0566-1C9BD8D2A717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29936CC5-433B-F908-29CC-F1985AC13299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DAC990FC-CAFE-E5E2-F554-7C63F9896807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D9BBD27-9F30-C2A3-96B0-EACA40089C24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18F4557F-86BC-0A9B-14EF-587262D3BF64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C5925D36-2785-CA09-05FF-B6B8F75FDF59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0D08B4B7-0775-D21C-1029-DE60E9B101C7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840C1A9A-DF88-B240-5CA1-6F4EA058FA10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D7B64CFA-415D-5024-F897-280B4CC73D76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D1D2E609-3234-61E4-0CDA-9BF0139F896A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DF5F1783-6E12-2D2B-2DC6-C2A13A91FA67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88D4A86A-CB19-144E-43DC-5523CD01DBEB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D3639EF-C176-AB37-F4C7-B597532C16B5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7989E480-0B3B-0D32-A839-03943D3DD28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40FCC814-E704-699F-0F3C-1377B3ECD436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ECE42AD8-AF5B-C80E-456D-EED625A5D085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4E881EC7-0933-EE34-2D45-BB59F37FFC6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41E29B52-C65C-730B-177A-F4A34CA8A9CB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F17AA061-B033-838E-8C85-24D620719D55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033183F-FA2C-98FE-E227-0EE18118494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D9793C91-B3B0-3EDA-F22A-6E0762A1A323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28FC1E45-9735-8A17-2B59-1D2CE5913BA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B39E33DF-90EC-D344-DFEF-89E29CDCBE3A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8D2F5E7D-0C7B-5A9A-B089-D4E909EB6B70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1EA8EE6C-4778-4462-76ED-DE52008C0188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787C3F03-9927-458B-61C4-FBD55C924BA7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E0702664-2A4E-A422-EB86-79DA066B87A1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AF55C108-012B-ACED-9496-82820538F17F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47750979-AE25-E8F5-D605-2FB28460A889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C9043CDE-644C-050C-590C-ABE04DAEDC8B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B3C66915-E58E-407C-F0DE-52E30BE2B001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7D6702B4-8B2A-F0FD-6CF6-6669D91DA7EF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104ADCD3-402C-1E11-B73B-DC5862A98092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6CA00205-6CD6-2123-0AF1-51293977E096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FC3C84C9-A3EA-8FC6-24D3-09CA994145A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3C2D72E4-35CC-2F07-3224-BA8092578CB9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94F5D6CE-8464-8F3F-E394-D3DECEDE05B1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602D3657-3A0B-F246-E9AD-A9C1C74C8369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4A7284A3-92C2-A56F-2049-A8726EA9861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B5488915-CE89-49F0-C597-25FBF4154D52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1A681A4C-E709-7FFB-D697-E142B5361270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A0FDB57E-8780-935B-3192-691FDBD9C40F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C38E7312-9DF4-4A1C-2E1F-D3FC10ABF51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78BA52F5-C1B5-E5D4-7C7F-8430CFE88452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B8783DBD-843B-2C42-0D85-27C1D7A386DA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23E75C28-957F-D1AD-2B1C-88544777D35D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E23C5B70-E4D1-6122-9856-67A7F093643E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71D01BFF-A798-61A9-FC4C-DA1764D12CF3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5BDD133A-95F3-FEBA-97FD-8E3EBECC9ECA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C91813A8-1EE0-DDD9-2BD5-3E90945B8BB3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1C071AC3-F9C4-BE4F-4643-68365911B36C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7D99973D-A2DF-9D92-3FDF-B8FC9D8D9ECF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D9710F52-6768-B2D9-C78B-D1CE78EB892F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1C5537A-DD1B-379F-33EE-CDEA3E746C6C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E7A7F95-5116-BE95-3C1D-46CB0EA9B85A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BBDCB97-724B-D9E9-B090-E641B1ECF6FD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DFF35097-0767-9629-C765-B32C205DE9E9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8D225802-EAB4-4925-FC79-E02001688271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F2F56AB1-7B06-1D73-675F-503E0A097A06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15F9A8B5-F24D-2321-681E-3BEA94B274D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2E8F670-7828-1220-BAA0-A0DFD6B21D1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ECDE3FFD-DBAC-5300-C761-7EC12CD01E5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18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Common Tools and Services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8E0D3A82-2497-5A41-6DC7-E968C6EF153C}"/>
              </a:ext>
            </a:extLst>
          </p:cNvPr>
          <p:cNvGrpSpPr/>
          <p:nvPr/>
        </p:nvGrpSpPr>
        <p:grpSpPr>
          <a:xfrm>
            <a:off x="6939813" y="1233183"/>
            <a:ext cx="1970749" cy="2109992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7F85707A-9BB1-3187-F7CC-D36CC30EA4FA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BEF3A8E2-A1E1-CF61-CA3E-F508A15F12D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71277B7A-FC65-19FA-C493-1376311B24C6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B3A87B5E-8D10-F1D1-7AFF-B23783E36B5C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9C37D5B5-E9E9-D410-E777-993293632480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67354E96-6AD0-783E-4695-B79D7E963B85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BD5742BD-09C1-4CD7-1DE7-2BBED1847E2B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416C776D-278A-76C2-1D62-6D8C20D86592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ED1A525F-13E6-E49D-CCBB-089A5218F84D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3EBFD744-12D8-EF92-3700-6A6BB113056F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1B2CBCCE-BF01-4593-F7DC-83037C8948F4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8BC6F788-9172-37CD-A9A2-F1CBF48ADF5A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95439ADE-1268-0151-CB1B-E9E587DC82A0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FDF255AE-0823-F3A7-9068-5BF1169D6FCD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C91EAC10-30F4-2B50-A27F-A162C6EF3850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DCCAD31D-F597-A155-03AE-7F3E5582B59C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9BD6FA45-27C6-9644-6FF0-055BDFABF2BF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A519ABF6-E24F-358B-62B6-FF8CF2EE50ED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0ACD33CD-33C6-858F-6D04-85D0733E1FC5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B6F1FDE8-B90A-1822-E41E-4E798183C224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8EEC9DFD-4552-A10C-2E4B-DCCC671B3D94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0362E923-5BC6-9F9A-1149-0D27CFBBEB4F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EC8FD6BA-E074-368D-7C82-DC58DCCBABA3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B6AF70CC-6D79-7F76-8AF0-6690FE0A93B7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EFAEC59A-1E22-A0DC-CE77-5ECD343027BB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85F7B5BB-BB54-8DF2-DF2A-773BF6C99219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473B5E1B-ED0B-1BB6-FA1A-D6A20D1F8FE3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576F8A4A-7472-7BDD-975C-F59869DC45DF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E1EE22EC-3F58-881A-E04F-58F50262AE12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67D5553F-752B-5EB9-B0C5-E153A89FAF3A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BB937EE6-B0E1-63DB-5DFB-F4A932D0D9A3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4BAC9176-9254-27D4-2C01-027B6C2EE743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BFF81DFD-00D5-241B-1F88-08353EFA12E5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B6D0214D-58DA-EDC1-A6FD-C89D27DBEB16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79EC8F77-299D-6F62-6F1B-862E5FC333B8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4DF5ABD4-C278-59BB-4F0E-62E1F9443869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BC53C4EE-35DB-BD72-1A32-A0A4AE7158B6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F8D53486-A9BE-FA8A-56F0-615357F13323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379BBB83-46AC-807F-C222-1C00E82E4994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6ADCA1D4-765D-E01A-BF13-05CC161313BB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3B296B8D-B3E5-C4DD-2046-69DCA0A7C069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12986B41-7BA7-8CF7-F806-A08522B98F4C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185FAA6B-5EA7-58C5-5B78-854529B55D21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AA7B5B4E-5805-D18B-4C77-176AF329543C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FBFB219F-E172-AEFA-790D-EAD677422087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E2EF71B3-49B9-2B15-0571-53C60A3D80A0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6DE7213F-B464-1E55-DF59-8AC4E20A3F95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D27E4942-91AD-433C-3D5A-F766BAF1C9EB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CAB93972-A31F-F6F9-CAFE-A5776307F50B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DD3BFB12-EF44-0171-DF73-A7CAF2F8382B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BD79FF81-0FC4-81CC-368B-FEFEEF8E7C58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19027E37-26F4-AD55-61EF-C51172FA0A2E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3591758F-86E3-219A-4F24-65E8E7D9A8C0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1B44F5DB-68EB-343C-E9EC-999131D6E2D0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6D360CEB-E691-2D11-1C45-61D4060A2F1E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5BB93D81-FB0E-CBEA-3DA4-1BA3194D0D48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C3356F93-645E-7CEE-9CCD-00D6ACBF6D66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EB3498FB-19C5-AD56-0162-2732AF5B3526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5F8391D7-BBF7-D739-8DBF-96F987AA5B25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5F3F6B15-147C-0624-5819-F627066A63B9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3578933A-37EC-D8B4-6037-8013F2D1D868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DED279C3-CCD5-1C09-555F-239D544DA136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844E738-DD8A-596D-530D-B9FCDD87977A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F76BBA53-C657-1B21-E4C4-4A5201280EB3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DBD1F4C9-9FF6-69E7-5EB5-928162E482DA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EC8DD2B9-A00C-670D-1822-720A43173B83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D2AB1B30-CD3C-6E67-74A8-1B557BAF41E3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8087FE97-B96D-7890-62F3-485BD393E9E3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6CA7DFA-42F6-6A21-D4A8-D46069488A41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E051545A-5D8A-A4A6-6B66-13A5ECF49DB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7D7C3F67-461F-306C-9C1C-BED6209FFDFE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4A599C46-549D-438D-54CC-9D0443E07964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915BD350-5A8F-443E-5688-D59DE9E0BD1C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90275BBB-4E9A-BD3D-7E2F-10BC5C55D1E7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4F205A8-08A8-9E8A-951E-ADAC87EEC0E0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6B486AB5-BC54-C1A6-0EDC-77A16FE0FFF8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D24E5C66-FD1E-8AC9-F7F7-91481F769C2C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28AE1A10-34C1-500C-B53C-3611316475F9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EBBF9830-C14C-0F33-1DEB-C34025BF6280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27AFCFF6-307A-DC21-D4E3-57AEB6593493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49465A2-3851-E5D8-77D0-A5B1064A5E8F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9B0262D0-8F5C-2A41-922B-AD088D10D158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672745F8-6AA0-B12B-D21A-ED2905489430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F4E1B820-35AA-6FCB-92CB-32FF446F2562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10A46437-BC9E-59C7-6053-59D64B27FC35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1131ABC9-F8A7-E3C1-4092-BAA80EAA2433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6DB262BE-75EE-1A7A-9362-04A04727348E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A7A6CD49-A717-DC21-C633-B630C8DB86D1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1900AFC2-D215-3900-8CD3-B030A0AF75DD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32760D1-C249-37D2-795C-7DCC0F7DB0DD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A3D8D0D6-9F69-51ED-E6C3-6EDC800FA85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6E5AF6FE-07E6-37BE-A133-4A0AA9A7DB63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DAD23C70-3D61-9C1C-61F2-8F4E736146E8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82212BC4-5213-D521-4D77-A47A50DF83D3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A23C6346-7F6C-DDD1-A7F7-EAA53115A91D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702E515A-3F71-10AA-1196-9D88CFCE183F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3EBDD85-63BD-18E4-E280-578F1CF305DE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E102984E-12A4-4472-187D-9DF83D25EDA6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09290879-FE70-E3F2-8BB4-030E2AE5FFF7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761E4D70-4967-31C6-B613-95D5FF91835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1ED2C094-C76B-4BC0-3735-4079BF8FA81C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D560AF93-675E-447B-79B7-38329D890820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5AAD0D4A-01E0-B8B9-F86C-2DE8C0F73F15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F18E35F9-ED52-E930-3736-199E94D619D2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45019198-C8D0-5790-66F9-5C48626AD955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6293ECEE-0FC4-A0A2-FD9B-A47B0A2851D6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7A3B934B-ACF8-06B5-15FE-F70D23FF1DCF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E82098F2-522C-B2F6-42BB-7B48EABF57BE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B7B279F3-A3FF-E3B5-BFEC-9DE376DEE963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0CFBF6F2-F0E0-AF83-D191-4306BF2EFA7C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B80F8052-6648-04B4-8548-FAAE9AABC087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32B93799-EF71-4A32-0770-ED5BF1EAB1B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B49255D8-54E2-7932-E1A3-93E3B3F65848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73FCDC4E-052E-CC72-03AB-82916FA990EF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5BCEE7D3-5735-220A-1A02-624232C82D32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03F62CD8-7BF9-3B52-7F3E-D8C200BF8EB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0EC8188D-40C5-7027-CC3E-88E54A6D5E91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C4F8760D-E6D5-1FF3-E88C-0F6D258D75ED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8F27DBC2-D8B3-1581-281E-79443599FD80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B03C9343-1C72-0F49-721D-027B3652950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8D748ADC-CFCC-49F3-52AB-4B8A0EAB5A2A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6358D2D8-A44C-4E86-0B1D-078AEA35194F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455664AA-7CD7-FA29-5258-A17BB9E0FDC3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F3D976B2-DAE7-DDD5-806C-EAC3A877D6AA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DA8F0687-5794-0EB7-4F5B-509A35122EF4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E75AF2C9-8E20-9AB7-AF10-ECD888805100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242E428C-2DF2-2EAE-EF24-8E45550A625F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EE57063F-4EDE-160B-A925-02B59A66D438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DAA371FD-A4EA-1F92-5E5E-9A20A25EEF0A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501FBF9E-20B1-E9FD-6B64-7AC6167BD63A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4AA4D85-65AE-5112-D925-5000B59C705A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CA380DA-E5E3-9A1C-5BDA-0E61CFAFC573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8555A58-09BE-93A5-48DC-899F541934DF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1D2F52C1-BC02-49FF-BCB4-FB7746D208FC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C2D05E58-4ED8-D027-A26D-0CB4259AC7E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C0F4F3AE-5E80-7498-A599-E2595A4BDEEE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D834E524-650A-FC79-AD16-5837C1D5E66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44584FE-D875-4641-5C65-D0C987F3903C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17820E4E-77D1-E75E-939E-DA5C306E68A1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2387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Objectives</a:t>
            </a:r>
            <a:endParaRPr/>
          </a:p>
        </p:txBody>
      </p:sp>
      <p:sp>
        <p:nvSpPr>
          <p:cNvPr id="344" name="Google Shape;344;p13"/>
          <p:cNvSpPr txBox="1">
            <a:spLocks noGrp="1"/>
          </p:cNvSpPr>
          <p:nvPr>
            <p:ph type="body" idx="2"/>
          </p:nvPr>
        </p:nvSpPr>
        <p:spPr>
          <a:xfrm>
            <a:off x="4705749" y="1866703"/>
            <a:ext cx="3973856" cy="284296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Learn Development Tools and Libraries</a:t>
            </a:r>
            <a:endParaRPr/>
          </a:p>
          <a:p>
            <a:r>
              <a:rPr lang="en-US" sz="1600"/>
              <a:t>Visual Studio 2022</a:t>
            </a:r>
          </a:p>
          <a:p>
            <a:r>
              <a:rPr lang="en-US" sz="1600"/>
              <a:t>Visual Studio Code</a:t>
            </a:r>
          </a:p>
          <a:p>
            <a:r>
              <a:rPr lang="en-US" sz="1600"/>
              <a:t>Dotnet CLI</a:t>
            </a:r>
          </a:p>
          <a:p>
            <a:r>
              <a:rPr lang="en-US" sz="1600"/>
              <a:t>.NET 8 / C#12 </a:t>
            </a:r>
          </a:p>
          <a:p>
            <a:endParaRPr lang="en-US" sz="1600" b="1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348" name="Google Shape;348;p13"/>
          <p:cNvGrpSpPr/>
          <p:nvPr/>
        </p:nvGrpSpPr>
        <p:grpSpPr>
          <a:xfrm>
            <a:off x="6098100" y="120824"/>
            <a:ext cx="2706354" cy="1604434"/>
            <a:chOff x="6986665" y="3298709"/>
            <a:chExt cx="1817809" cy="1077669"/>
          </a:xfrm>
        </p:grpSpPr>
        <p:sp>
          <p:nvSpPr>
            <p:cNvPr id="349" name="Google Shape;349;p13"/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" name="Google Shape;345;p13">
            <a:extLst>
              <a:ext uri="{FF2B5EF4-FFF2-40B4-BE49-F238E27FC236}">
                <a16:creationId xmlns:a16="http://schemas.microsoft.com/office/drawing/2014/main" id="{AEDA9E79-FABD-42CA-B113-567AD4DA765A}"/>
              </a:ext>
            </a:extLst>
          </p:cNvPr>
          <p:cNvSpPr txBox="1">
            <a:spLocks/>
          </p:cNvSpPr>
          <p:nvPr/>
        </p:nvSpPr>
        <p:spPr>
          <a:xfrm>
            <a:off x="457247" y="1184539"/>
            <a:ext cx="4044008" cy="27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b="1"/>
              <a:t>Learn C# Programming</a:t>
            </a:r>
            <a:endParaRPr lang="en-US"/>
          </a:p>
          <a:p>
            <a:r>
              <a:rPr lang="en-US" sz="1600"/>
              <a:t>Introduction to programming with C#</a:t>
            </a:r>
          </a:p>
          <a:p>
            <a:r>
              <a:rPr lang="en-US" sz="1600"/>
              <a:t>Understand programming principles and techniques</a:t>
            </a:r>
          </a:p>
          <a:p>
            <a:r>
              <a:rPr lang="en-US" sz="1600"/>
              <a:t>Build a functional Application</a:t>
            </a:r>
          </a:p>
          <a:p>
            <a:r>
              <a:rPr lang="en-US" sz="1600"/>
              <a:t>Learn different concepts like operators, control structures, methods, and classes</a:t>
            </a:r>
          </a:p>
          <a:p>
            <a:r>
              <a:rPr lang="en-US" sz="1600"/>
              <a:t>Learn the .NET ecosystem</a:t>
            </a:r>
          </a:p>
          <a:p>
            <a:r>
              <a:rPr lang="en-US" sz="1600"/>
              <a:t>Debugging and troubleshooting techniques</a:t>
            </a:r>
          </a:p>
          <a:p>
            <a:endParaRPr lang="en-US"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" grpId="0" build="p"/>
      <p:bldP spid="3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64811" y="1863600"/>
            <a:ext cx="8071613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/>
              <a:t>Understanding Containers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A654FB-1E73-39E0-1017-F5256365A1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B5E8A4-B08D-23ED-666B-9F149003FD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1666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Section Overview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Learn about containerization</a:t>
            </a:r>
          </a:p>
          <a:p>
            <a:r>
              <a:rPr lang="en-US"/>
              <a:t>Compare virtual machines and containers</a:t>
            </a:r>
          </a:p>
          <a:p>
            <a:r>
              <a:rPr lang="en-US"/>
              <a:t>Understand Docker and it’s uses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BF274A-70C8-D893-C0D5-BF469D2F6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4985" y="1205479"/>
            <a:ext cx="2281815" cy="228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574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Understanding Containers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A container is a standard unit of software that packages up code and all its dependencies, so the application runs quickly and reliably from one computing environment to another. </a:t>
            </a:r>
            <a:r>
              <a:rPr lang="en-US" i="1"/>
              <a:t>(source: www.docker.com)</a:t>
            </a:r>
            <a:endParaRPr lang="en-US"/>
          </a:p>
          <a:p>
            <a:r>
              <a:rPr lang="en-US"/>
              <a:t>The problem?</a:t>
            </a:r>
          </a:p>
          <a:p>
            <a:pPr lvl="1"/>
            <a:r>
              <a:rPr lang="en-US"/>
              <a:t>Cost of virtualization</a:t>
            </a:r>
          </a:p>
          <a:p>
            <a:pPr lvl="1"/>
            <a:r>
              <a:rPr lang="en-US"/>
              <a:t>Differences in environments (dev, QA, prod)</a:t>
            </a:r>
          </a:p>
          <a:p>
            <a:pPr lvl="1"/>
            <a:r>
              <a:rPr lang="en-US"/>
              <a:t>Portability (changing hosting, OS, etc.)</a:t>
            </a:r>
          </a:p>
          <a:p>
            <a:pPr lvl="1"/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BF274A-70C8-D893-C0D5-BF469D2F6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7253" y="1205479"/>
            <a:ext cx="2281815" cy="228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67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Understanding Containers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Benefits of containers:</a:t>
            </a:r>
          </a:p>
          <a:p>
            <a:pPr lvl="1" fontAlgn="base"/>
            <a:r>
              <a:rPr lang="en-US" b="1"/>
              <a:t>Portability:</a:t>
            </a:r>
            <a:r>
              <a:rPr lang="en-US"/>
              <a:t> </a:t>
            </a:r>
            <a:r>
              <a:rPr lang="en-US" b="1"/>
              <a:t>Docker </a:t>
            </a:r>
            <a:r>
              <a:rPr lang="en-US"/>
              <a:t>created the industry standard for containers so they could be portable anywhere</a:t>
            </a:r>
          </a:p>
          <a:p>
            <a:pPr lvl="1" fontAlgn="base"/>
            <a:r>
              <a:rPr lang="en-US" b="1"/>
              <a:t>Lightweight:</a:t>
            </a:r>
            <a:r>
              <a:rPr lang="en-US"/>
              <a:t> Containers share the machine’s OS system kernel and therefore do not require an OS per application.</a:t>
            </a:r>
          </a:p>
          <a:p>
            <a:pPr lvl="1" fontAlgn="base"/>
            <a:r>
              <a:rPr lang="en-US" b="1"/>
              <a:t>Secure:</a:t>
            </a:r>
            <a:r>
              <a:rPr lang="en-US"/>
              <a:t> Applications are safer in containers.</a:t>
            </a:r>
          </a:p>
          <a:p>
            <a:pPr lvl="1" fontAlgn="base"/>
            <a:r>
              <a:rPr lang="en-US" b="1"/>
              <a:t>Immutable</a:t>
            </a:r>
            <a:r>
              <a:rPr lang="en-US"/>
              <a:t>: An image will always be the same when it is created.</a:t>
            </a:r>
          </a:p>
          <a:p>
            <a:pPr lvl="1" fontAlgn="base"/>
            <a:endParaRPr lang="en-US"/>
          </a:p>
          <a:p>
            <a:pPr lvl="1"/>
            <a:endParaRPr lang="en-US"/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BF274A-70C8-D893-C0D5-BF469D2F6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7253" y="1205479"/>
            <a:ext cx="2281815" cy="228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180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Understanding Containers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Benefits of containers:</a:t>
            </a:r>
          </a:p>
          <a:p>
            <a:pPr lvl="1" fontAlgn="base"/>
            <a:r>
              <a:rPr lang="en-US" b="1"/>
              <a:t>Portability:</a:t>
            </a:r>
            <a:r>
              <a:rPr lang="en-US"/>
              <a:t> </a:t>
            </a:r>
            <a:r>
              <a:rPr lang="en-US" b="1"/>
              <a:t>Docker </a:t>
            </a:r>
            <a:r>
              <a:rPr lang="en-US"/>
              <a:t>created the industry standard for containers, so they could be portable anywhere</a:t>
            </a:r>
          </a:p>
          <a:p>
            <a:pPr lvl="1" fontAlgn="base"/>
            <a:r>
              <a:rPr lang="en-US" b="1"/>
              <a:t>Lightweight:</a:t>
            </a:r>
            <a:r>
              <a:rPr lang="en-US"/>
              <a:t> Containers share the machine’s OS system kernel and therefore do not require an OS per application.</a:t>
            </a:r>
          </a:p>
          <a:p>
            <a:pPr lvl="1" fontAlgn="base"/>
            <a:r>
              <a:rPr lang="en-US" b="1"/>
              <a:t>Secure:</a:t>
            </a:r>
            <a:r>
              <a:rPr lang="en-US"/>
              <a:t> Applications are safer in containers.</a:t>
            </a:r>
          </a:p>
          <a:p>
            <a:pPr lvl="1" fontAlgn="base"/>
            <a:r>
              <a:rPr lang="en-US" b="1"/>
              <a:t>Immutable</a:t>
            </a:r>
            <a:r>
              <a:rPr lang="en-US"/>
              <a:t>: An image will always be the same when it is created.</a:t>
            </a:r>
          </a:p>
          <a:p>
            <a:pPr lvl="1" fontAlgn="base"/>
            <a:endParaRPr lang="en-US"/>
          </a:p>
          <a:p>
            <a:pPr lvl="1"/>
            <a:endParaRPr lang="en-US"/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BF274A-70C8-D893-C0D5-BF469D2F6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7253" y="1205479"/>
            <a:ext cx="2281815" cy="2281815"/>
          </a:xfrm>
          <a:prstGeom prst="rect">
            <a:avLst/>
          </a:prstGeom>
        </p:spPr>
      </p:pic>
      <p:sp>
        <p:nvSpPr>
          <p:cNvPr id="2" name="AutoShape 2" descr="Diagram showing a high-level overview of the Docker architecture.">
            <a:extLst>
              <a:ext uri="{FF2B5EF4-FFF2-40B4-BE49-F238E27FC236}">
                <a16:creationId xmlns:a16="http://schemas.microsoft.com/office/drawing/2014/main" id="{633F15FD-617A-04C4-E2FE-9F375E021DA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B1CB183-C5E2-483C-DACF-99AB9A82CF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8926"/>
          <a:stretch/>
        </p:blipFill>
        <p:spPr>
          <a:xfrm>
            <a:off x="0" y="-49736"/>
            <a:ext cx="9144000" cy="519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85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Using Docker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A containerization platform used to develop, ship, and run containers. </a:t>
            </a:r>
          </a:p>
          <a:p>
            <a:r>
              <a:rPr lang="en-US"/>
              <a:t>Doesn't use a hypervisor, and you can run Docker on your desktop or laptop if you're developing and testing applications. </a:t>
            </a:r>
          </a:p>
          <a:p>
            <a:r>
              <a:rPr lang="en-US"/>
              <a:t>Supports Linux, Windows, and macOS. </a:t>
            </a:r>
          </a:p>
          <a:p>
            <a:r>
              <a:rPr lang="en-US"/>
              <a:t>Supports production workloads for many variants of Linux and Microsoft Windows Server 2016 and above.</a:t>
            </a:r>
          </a:p>
          <a:p>
            <a:r>
              <a:rPr lang="en-US"/>
              <a:t>Supported by many cloud providers, including Microsoft Azure</a:t>
            </a:r>
            <a:br>
              <a:rPr lang="en-US"/>
            </a:br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BF274A-70C8-D893-C0D5-BF469D2F6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7253" y="1205479"/>
            <a:ext cx="2281815" cy="228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760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41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8191826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Docker vs. Virtual Machines</a:t>
            </a:r>
            <a:endParaRPr/>
          </a:p>
        </p:txBody>
      </p:sp>
      <p:sp>
        <p:nvSpPr>
          <p:cNvPr id="2334" name="Google Shape;2334;p4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2335" name="Google Shape;2335;p41"/>
          <p:cNvSpPr/>
          <p:nvPr/>
        </p:nvSpPr>
        <p:spPr>
          <a:xfrm>
            <a:off x="48440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VMs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More versatile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Run their own OS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Tried and proven in production</a:t>
            </a:r>
          </a:p>
        </p:txBody>
      </p:sp>
      <p:sp>
        <p:nvSpPr>
          <p:cNvPr id="2336" name="Google Shape;2336;p41"/>
          <p:cNvSpPr/>
          <p:nvPr/>
        </p:nvSpPr>
        <p:spPr>
          <a:xfrm>
            <a:off x="466307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VMs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285750" lvl="0" indent="-285750" algn="r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Use more system resources</a:t>
            </a:r>
          </a:p>
          <a:p>
            <a:pPr marL="285750" lvl="0" indent="-285750" algn="r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Have hosting overhead </a:t>
            </a:r>
          </a:p>
          <a:p>
            <a:pPr marL="285750" lvl="0" indent="-285750" algn="r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Requires more ceremony to provision environments.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7" name="Google Shape;2337;p41"/>
          <p:cNvSpPr/>
          <p:nvPr/>
        </p:nvSpPr>
        <p:spPr>
          <a:xfrm>
            <a:off x="48440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Reusable and repeatable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Easier to host in several environments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Requires less ceremony to provision environments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Containers</a:t>
            </a:r>
            <a:endParaRPr lang="en-US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8" name="Google Shape;2338;p41"/>
          <p:cNvSpPr/>
          <p:nvPr/>
        </p:nvSpPr>
        <p:spPr>
          <a:xfrm>
            <a:off x="466307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Can be difficult to monitor and orchestrate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Storage and persistence can be difficult to configure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Security risk</a:t>
            </a: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Containers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9" name="Google Shape;2339;p41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41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41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41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41"/>
          <p:cNvSpPr/>
          <p:nvPr/>
        </p:nvSpPr>
        <p:spPr>
          <a:xfrm>
            <a:off x="3842100" y="2242577"/>
            <a:ext cx="346481" cy="4465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V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2345" name="Google Shape;2345;p41"/>
          <p:cNvSpPr/>
          <p:nvPr/>
        </p:nvSpPr>
        <p:spPr>
          <a:xfrm>
            <a:off x="3807513" y="3348952"/>
            <a:ext cx="428005" cy="44467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C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2346" name="Google Shape;2346;p41"/>
          <p:cNvSpPr/>
          <p:nvPr/>
        </p:nvSpPr>
        <p:spPr>
          <a:xfrm>
            <a:off x="4971979" y="3356672"/>
            <a:ext cx="365009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>
                <a:solidFill>
                  <a:schemeClr val="lt1"/>
                </a:solidFill>
                <a:latin typeface="Raleway"/>
              </a:rPr>
              <a:t>C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2" name="Google Shape;2343;p41">
            <a:extLst>
              <a:ext uri="{FF2B5EF4-FFF2-40B4-BE49-F238E27FC236}">
                <a16:creationId xmlns:a16="http://schemas.microsoft.com/office/drawing/2014/main" id="{849BC660-691F-6D70-EAE1-7D6BAEF9D7A8}"/>
              </a:ext>
            </a:extLst>
          </p:cNvPr>
          <p:cNvSpPr/>
          <p:nvPr/>
        </p:nvSpPr>
        <p:spPr>
          <a:xfrm>
            <a:off x="4981242" y="2242576"/>
            <a:ext cx="346481" cy="4465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V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369913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5" grpId="0" animBg="1"/>
      <p:bldP spid="2336" grpId="0" animBg="1"/>
      <p:bldP spid="2337" grpId="0" animBg="1"/>
      <p:bldP spid="233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Docker vs. Virtual Machines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A containerization platform used to develop, ship, and run containers. </a:t>
            </a:r>
          </a:p>
          <a:p>
            <a:r>
              <a:rPr lang="en-US"/>
              <a:t>Doesn't use a hypervisor, and you can run Docker on your desktop or laptop if you're developing and testing applications. </a:t>
            </a:r>
          </a:p>
          <a:p>
            <a:r>
              <a:rPr lang="en-US"/>
              <a:t>Supports Linux, Windows, and macOS. </a:t>
            </a:r>
          </a:p>
          <a:p>
            <a:r>
              <a:rPr lang="en-US"/>
              <a:t>Supports production workloads for many variants of Linux and Microsoft Windows Server 2016 and above.</a:t>
            </a:r>
          </a:p>
          <a:p>
            <a:r>
              <a:rPr lang="en-US"/>
              <a:t>Supported by many cloud providers, including Microsoft Azure</a:t>
            </a:r>
            <a:br>
              <a:rPr lang="en-US"/>
            </a:br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BF274A-70C8-D893-C0D5-BF469D2F6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7253" y="1205479"/>
            <a:ext cx="2281815" cy="228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29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Section Review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Containers: Pros and Cons</a:t>
            </a:r>
          </a:p>
          <a:p>
            <a:r>
              <a:rPr lang="en-US"/>
              <a:t>Why use containers and not virtual machines</a:t>
            </a:r>
          </a:p>
          <a:p>
            <a:r>
              <a:rPr lang="en-US"/>
              <a:t>What is Docker?</a:t>
            </a:r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BF274A-70C8-D893-C0D5-BF469D2F6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4985" y="1205479"/>
            <a:ext cx="2281815" cy="228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565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64811" y="1863600"/>
            <a:ext cx="8071613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/>
              <a:t>Get Familiar With Docker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A654FB-1E73-39E0-1017-F5256365A1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B5E8A4-B08D-23ED-666B-9F149003FD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FE40042-D032-2226-6A34-C93483E6C1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Docker and .NET Projects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88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Couse Objectives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Learn C# syntax</a:t>
            </a:r>
          </a:p>
          <a:p>
            <a:r>
              <a:rPr lang="en-US"/>
              <a:t>Get comfortable with GitHub and source control management methods</a:t>
            </a:r>
          </a:p>
          <a:p>
            <a:r>
              <a:rPr lang="en-US"/>
              <a:t>Build a full data-driven windows application</a:t>
            </a:r>
          </a:p>
          <a:p>
            <a:r>
              <a:rPr lang="en-US"/>
              <a:t>Become comfortable with the development environment</a:t>
            </a:r>
          </a:p>
          <a:p>
            <a:r>
              <a:rPr lang="en-US"/>
              <a:t>Move from beginner to intermediate-level knowledge of .NET development</a:t>
            </a:r>
          </a:p>
          <a:p>
            <a:r>
              <a:rPr lang="en-US"/>
              <a:t>Get you </a:t>
            </a:r>
            <a:r>
              <a:rPr lang="en-US" err="1"/>
              <a:t>hireable</a:t>
            </a:r>
            <a:r>
              <a:rPr lang="en-US"/>
              <a:t>!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B2489946-0143-51C4-979E-8F84F530946A}"/>
              </a:ext>
            </a:extLst>
          </p:cNvPr>
          <p:cNvGrpSpPr/>
          <p:nvPr/>
        </p:nvGrpSpPr>
        <p:grpSpPr>
          <a:xfrm>
            <a:off x="7013386" y="633304"/>
            <a:ext cx="1970749" cy="2109992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4FFCF48B-92F3-D88E-F9A1-09C24411A794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3F091D7B-D307-9D0C-98D9-BF3B0FD0CAC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F63F798B-2C53-77BC-1B8B-BBDD26783B0B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7619247A-F38D-952D-EBE9-3E1BB5F9F0F5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A88FD916-1849-83D5-5312-7AA2A13473A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2D298AFA-E6D1-BDBC-18FC-5E8BC6D3952E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4E586AB4-198E-E16D-A313-9159F24A1DBD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DB52489E-DB7F-1709-EA2A-80C0890D873B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0D8C1E15-A035-0B88-1C36-FE5E1E7E7D67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B09821FE-1715-B11A-0AB7-A92BDB43C686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C010F280-80A8-D47E-2603-33C50F5E0F2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0945DD83-0110-6AA8-0C1C-CB3E367699C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11D0E172-50B7-54F0-9A74-D68D09C1F29C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39CA41AB-E905-5D30-2722-26BC4A9BF48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AC4A5F66-A08A-3218-D7AA-FA6F116AE7B5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36E25D9E-F02F-7E38-5C20-DBCE398E75DD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0441E982-9776-C0B1-B887-A3897268B772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7E9E88E1-A49F-8598-B796-DC7E28241EC5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12D1C793-4262-6966-272E-F44F6B4AA8D6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DE630A4B-050F-1A91-01FA-BA46447C9B1B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E57B92F0-E84B-5430-7DEB-19626ADFDB67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F864D01F-B99B-E60F-AE5F-31D6D617C0AC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56104086-48A3-069A-D481-31CEB7FBE29E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FE6E3E4E-CC49-ABB7-1479-3EF89D93DF94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F3271E5A-856A-3CAF-CDFB-B5E9ADBEC0EA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0509AD49-FA74-CEC9-E761-E59308C48992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F219CA9A-4B50-0A01-C72B-91679ADEC699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A9A69342-775A-E729-91CF-8400A5175E41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5620AA62-8D67-5686-62C6-FCCFB87A6EA0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11B45F9C-6F30-71F4-1EE1-C581AF93031E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3B908257-30FD-3D96-DC60-B4F26DE0922C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611D86C9-D7B2-AB5D-60A0-1499A4F09FA6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F66D0B22-389B-31CF-36EC-C2F9BC0CDD02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51AA7325-CD4B-252F-E52D-7F5F41142195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FB7397C4-7100-67D5-A38C-14B6EA477656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156EA495-8E37-EE64-9B2D-23B720923BD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CB20EC6F-E76A-AA60-0053-C100E8079E88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CDE7B966-9BDD-A95F-8C2A-7D5F8C51870B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966AE480-B59F-9396-06E4-74098D0BB96B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51CC9F5F-BF31-1605-337F-9018F245BE7A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DD92005A-3B37-F974-758C-7DB187D03F92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B4F7A286-78D9-4BC1-A573-5BEBA3A6EF77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E73FF50E-B014-3DFD-294F-8E4BEAC83457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8B105639-288B-F2D1-AFEC-B0FEFD581031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B49B7DB2-8590-4238-6747-ACDDD22E2EF0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4172159D-EEBB-E45D-3026-4FB9AB5C5A7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D521E723-4C5E-9CE8-241A-545C4DB0FCCA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547AB4D2-75EE-6AF4-8FB0-F5FC6680A19F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D1023FBF-FB91-BEC5-3A1A-D65AE913E3F9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230F032D-B86E-197C-1AF9-BC1A16513CBC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1820BE62-DB63-4DCE-2302-3B1030A315FB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BE5993EE-E134-1AA5-E155-EAD3521BAD8A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ABF22916-6E02-E993-6A5C-859C89B0CF0C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C099BB16-0A30-5D4D-844C-D1F6021232D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CC24DA68-3E98-184D-9847-A92DD474F526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F6FE404A-8198-FAF6-575A-A0BDAB0493A0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94691410-5737-91B2-1B8D-ADBFECC78AFE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DBD63EEB-03B3-CEAF-9CBA-3BAFFB3507B2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40DF1859-CAFC-4E71-9A89-2449B3E26F73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70792928-0018-2A08-FEDF-BAB10DA26F58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6CF59B8D-9871-9ACA-F233-60765DD4CC46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4222D6A2-1F02-415C-3F39-BC29012E7CB4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73D17AF-ECE0-6B45-99DF-3C3D2AC64D9D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A76FCA3D-42EE-D806-9084-5FE3CDCCB802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B54C283A-7D50-6A79-1BE8-ECD6F0D41342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73C1CCD2-D8CF-25FB-6E9B-9B5D1CFCD5EE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47029F5C-E9BD-7065-7048-1F5B6115943C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DCD08F05-279C-6C31-D8C0-AACE266F33E2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3D859ED-7715-BCA5-F3B1-67901A7D9627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7DDA4607-6933-D5F9-20CD-E01AEADD4AC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C1D99684-D835-54A2-B5AF-E49C692A9F4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1A81F177-72BA-8FC9-D98A-9FEB20F63F6E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C594CA3A-EE76-1BDA-B916-2F827F15BA51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7D32FFCF-DD09-589E-0432-FB63B7F4215A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AF377B9-92D2-4A22-6DFE-8912FF85EB62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354A37BA-AD88-9803-182E-869FE54A6C3F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901FBCDB-7630-E563-B3C5-2EA25221528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800DE444-9AB8-B323-0566-1C9BD8D2A717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29936CC5-433B-F908-29CC-F1985AC13299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DAC990FC-CAFE-E5E2-F554-7C63F9896807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D9BBD27-9F30-C2A3-96B0-EACA40089C24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18F4557F-86BC-0A9B-14EF-587262D3BF64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C5925D36-2785-CA09-05FF-B6B8F75FDF59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0D08B4B7-0775-D21C-1029-DE60E9B101C7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840C1A9A-DF88-B240-5CA1-6F4EA058FA10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D7B64CFA-415D-5024-F897-280B4CC73D76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D1D2E609-3234-61E4-0CDA-9BF0139F896A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DF5F1783-6E12-2D2B-2DC6-C2A13A91FA67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88D4A86A-CB19-144E-43DC-5523CD01DBEB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D3639EF-C176-AB37-F4C7-B597532C16B5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7989E480-0B3B-0D32-A839-03943D3DD28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40FCC814-E704-699F-0F3C-1377B3ECD436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ECE42AD8-AF5B-C80E-456D-EED625A5D085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4E881EC7-0933-EE34-2D45-BB59F37FFC6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41E29B52-C65C-730B-177A-F4A34CA8A9CB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F17AA061-B033-838E-8C85-24D620719D55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033183F-FA2C-98FE-E227-0EE18118494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D9793C91-B3B0-3EDA-F22A-6E0762A1A323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28FC1E45-9735-8A17-2B59-1D2CE5913BA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B39E33DF-90EC-D344-DFEF-89E29CDCBE3A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8D2F5E7D-0C7B-5A9A-B089-D4E909EB6B70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1EA8EE6C-4778-4462-76ED-DE52008C0188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787C3F03-9927-458B-61C4-FBD55C924BA7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E0702664-2A4E-A422-EB86-79DA066B87A1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AF55C108-012B-ACED-9496-82820538F17F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47750979-AE25-E8F5-D605-2FB28460A889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C9043CDE-644C-050C-590C-ABE04DAEDC8B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B3C66915-E58E-407C-F0DE-52E30BE2B001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7D6702B4-8B2A-F0FD-6CF6-6669D91DA7EF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104ADCD3-402C-1E11-B73B-DC5862A98092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6CA00205-6CD6-2123-0AF1-51293977E096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FC3C84C9-A3EA-8FC6-24D3-09CA994145A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3C2D72E4-35CC-2F07-3224-BA8092578CB9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94F5D6CE-8464-8F3F-E394-D3DECEDE05B1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602D3657-3A0B-F246-E9AD-A9C1C74C8369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4A7284A3-92C2-A56F-2049-A8726EA9861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B5488915-CE89-49F0-C597-25FBF4154D52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1A681A4C-E709-7FFB-D697-E142B5361270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A0FDB57E-8780-935B-3192-691FDBD9C40F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C38E7312-9DF4-4A1C-2E1F-D3FC10ABF51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78BA52F5-C1B5-E5D4-7C7F-8430CFE88452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B8783DBD-843B-2C42-0D85-27C1D7A386DA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23E75C28-957F-D1AD-2B1C-88544777D35D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E23C5B70-E4D1-6122-9856-67A7F093643E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71D01BFF-A798-61A9-FC4C-DA1764D12CF3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5BDD133A-95F3-FEBA-97FD-8E3EBECC9ECA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C91813A8-1EE0-DDD9-2BD5-3E90945B8BB3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1C071AC3-F9C4-BE4F-4643-68365911B36C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7D99973D-A2DF-9D92-3FDF-B8FC9D8D9ECF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D9710F52-6768-B2D9-C78B-D1CE78EB892F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1C5537A-DD1B-379F-33EE-CDEA3E746C6C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E7A7F95-5116-BE95-3C1D-46CB0EA9B85A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BBDCB97-724B-D9E9-B090-E641B1ECF6FD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DFF35097-0767-9629-C765-B32C205DE9E9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8D225802-EAB4-4925-FC79-E02001688271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F2F56AB1-7B06-1D73-675F-503E0A097A06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15F9A8B5-F24D-2321-681E-3BEA94B274D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2E8F670-7828-1220-BAA0-A0DFD6B21D1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ECDE3FFD-DBAC-5300-C761-7EC12CD01E5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2705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Section Overview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Install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BF274A-70C8-D893-C0D5-BF469D2F6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4985" y="1205479"/>
            <a:ext cx="2281815" cy="228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542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64811" y="1863600"/>
            <a:ext cx="8071613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/>
              <a:t>Docker and .NET Projects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A654FB-1E73-39E0-1017-F5256365A1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B5E8A4-B08D-23ED-666B-9F149003FD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FE40042-D032-2226-6A34-C93483E6C1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Docker and .NET Projects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4249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Section Overview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Docker and .NET </a:t>
            </a:r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BF274A-70C8-D893-C0D5-BF469D2F6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04985" y="1205479"/>
            <a:ext cx="2281815" cy="228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510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Understanding Containers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A container is a standard unit of software that packages up code and all its dependencies, so the application runs quickly and reliably from one computing environment to another. </a:t>
            </a:r>
            <a:r>
              <a:rPr lang="en-US" i="1"/>
              <a:t>(source: www.docker.com)</a:t>
            </a:r>
            <a:endParaRPr lang="en-US"/>
          </a:p>
          <a:p>
            <a:r>
              <a:rPr lang="en-US"/>
              <a:t>The problem?</a:t>
            </a:r>
          </a:p>
          <a:p>
            <a:pPr lvl="1"/>
            <a:r>
              <a:rPr lang="en-US"/>
              <a:t>Cost of virtualization</a:t>
            </a:r>
          </a:p>
          <a:p>
            <a:pPr lvl="1"/>
            <a:r>
              <a:rPr lang="en-US"/>
              <a:t>Differences in environments (dev, QA, prod)</a:t>
            </a:r>
          </a:p>
          <a:p>
            <a:pPr lvl="1"/>
            <a:r>
              <a:rPr lang="en-US"/>
              <a:t>Portability (changing hosting, OS, etc.)</a:t>
            </a:r>
          </a:p>
          <a:p>
            <a:pPr lvl="1"/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BF274A-70C8-D893-C0D5-BF469D2F6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7253" y="1205479"/>
            <a:ext cx="2281815" cy="228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66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Understanding Containers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Benefits of containers:</a:t>
            </a:r>
          </a:p>
          <a:p>
            <a:pPr lvl="1" fontAlgn="base"/>
            <a:r>
              <a:rPr lang="en-US" b="1"/>
              <a:t>Portability:</a:t>
            </a:r>
            <a:r>
              <a:rPr lang="en-US"/>
              <a:t> </a:t>
            </a:r>
            <a:r>
              <a:rPr lang="en-US" b="1"/>
              <a:t>Docker </a:t>
            </a:r>
            <a:r>
              <a:rPr lang="en-US"/>
              <a:t>created the industry standard for containers so they could be portable anywhere</a:t>
            </a:r>
          </a:p>
          <a:p>
            <a:pPr lvl="1" fontAlgn="base"/>
            <a:r>
              <a:rPr lang="en-US" b="1"/>
              <a:t>Lightweight:</a:t>
            </a:r>
            <a:r>
              <a:rPr lang="en-US"/>
              <a:t> Containers share the machine’s OS system kernel and therefore do not require an OS per application.</a:t>
            </a:r>
          </a:p>
          <a:p>
            <a:pPr lvl="1" fontAlgn="base"/>
            <a:r>
              <a:rPr lang="en-US" b="1"/>
              <a:t>Secure:</a:t>
            </a:r>
            <a:r>
              <a:rPr lang="en-US"/>
              <a:t> Applications are safer in containers.</a:t>
            </a:r>
          </a:p>
          <a:p>
            <a:pPr lvl="1" fontAlgn="base"/>
            <a:r>
              <a:rPr lang="en-US" b="1"/>
              <a:t>Immutable</a:t>
            </a:r>
            <a:r>
              <a:rPr lang="en-US"/>
              <a:t>: An image will always be the same when it is created.</a:t>
            </a:r>
          </a:p>
          <a:p>
            <a:pPr lvl="1" fontAlgn="base"/>
            <a:endParaRPr lang="en-US"/>
          </a:p>
          <a:p>
            <a:pPr lvl="1"/>
            <a:endParaRPr lang="en-US"/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3BF274A-70C8-D893-C0D5-BF469D2F6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7253" y="1205479"/>
            <a:ext cx="2281815" cy="228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400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210000" y="171237"/>
            <a:ext cx="6547858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</a:rPr>
              <a:t>Azure DevOps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172754" y="1458772"/>
            <a:ext cx="479621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Azure DevOps provides developer services for allowing teams to plan work, collaborate on code development, and build and deploy applications. </a:t>
            </a:r>
          </a:p>
          <a:p>
            <a:r>
              <a:rPr lang="en-US"/>
              <a:t>Azure DevOps supports a collaborative culture and set of processes that bring together developers, project managers, and contributors to develop software.</a:t>
            </a:r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4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3812" name="Google Shape;3812;p47"/>
          <p:cNvSpPr txBox="1">
            <a:spLocks noGrp="1"/>
          </p:cNvSpPr>
          <p:nvPr>
            <p:ph type="title"/>
          </p:nvPr>
        </p:nvSpPr>
        <p:spPr>
          <a:xfrm>
            <a:off x="380999" y="624650"/>
            <a:ext cx="1940109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Key Features</a:t>
            </a:r>
            <a:endParaRPr sz="2400"/>
          </a:p>
        </p:txBody>
      </p:sp>
      <p:sp>
        <p:nvSpPr>
          <p:cNvPr id="3813" name="Google Shape;3813;p47"/>
          <p:cNvSpPr txBox="1"/>
          <p:nvPr/>
        </p:nvSpPr>
        <p:spPr>
          <a:xfrm>
            <a:off x="381000" y="1466850"/>
            <a:ext cx="17826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Barlow Light"/>
                <a:ea typeface="Barlow Light"/>
                <a:cs typeface="Barlow Light"/>
                <a:sym typeface="Barlow Light"/>
              </a:rPr>
              <a:t>Use all the DevOps services or choose just what you need to complement your existing workflows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CD32A8-ABB7-47E5-89BE-1F4EF3708BC1}"/>
              </a:ext>
            </a:extLst>
          </p:cNvPr>
          <p:cNvSpPr txBox="1"/>
          <p:nvPr/>
        </p:nvSpPr>
        <p:spPr>
          <a:xfrm>
            <a:off x="2496124" y="2151965"/>
            <a:ext cx="12698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Azure Boards</a:t>
            </a:r>
          </a:p>
        </p:txBody>
      </p:sp>
      <p:sp>
        <p:nvSpPr>
          <p:cNvPr id="1301" name="TextBox 1300">
            <a:extLst>
              <a:ext uri="{FF2B5EF4-FFF2-40B4-BE49-F238E27FC236}">
                <a16:creationId xmlns:a16="http://schemas.microsoft.com/office/drawing/2014/main" id="{231CD98D-7C84-4A29-A4E6-694BFCFE787D}"/>
              </a:ext>
            </a:extLst>
          </p:cNvPr>
          <p:cNvSpPr txBox="1"/>
          <p:nvPr/>
        </p:nvSpPr>
        <p:spPr>
          <a:xfrm>
            <a:off x="4782776" y="2141638"/>
            <a:ext cx="1430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Azure Pipelines</a:t>
            </a:r>
          </a:p>
        </p:txBody>
      </p:sp>
      <p:sp>
        <p:nvSpPr>
          <p:cNvPr id="1302" name="TextBox 1301">
            <a:extLst>
              <a:ext uri="{FF2B5EF4-FFF2-40B4-BE49-F238E27FC236}">
                <a16:creationId xmlns:a16="http://schemas.microsoft.com/office/drawing/2014/main" id="{A3A9DB0E-1E03-43CA-B6F5-C6C1AA1091AB}"/>
              </a:ext>
            </a:extLst>
          </p:cNvPr>
          <p:cNvSpPr txBox="1"/>
          <p:nvPr/>
        </p:nvSpPr>
        <p:spPr>
          <a:xfrm>
            <a:off x="7348029" y="2151964"/>
            <a:ext cx="1220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Azure Repos</a:t>
            </a:r>
          </a:p>
        </p:txBody>
      </p:sp>
      <p:sp>
        <p:nvSpPr>
          <p:cNvPr id="1303" name="TextBox 1302">
            <a:extLst>
              <a:ext uri="{FF2B5EF4-FFF2-40B4-BE49-F238E27FC236}">
                <a16:creationId xmlns:a16="http://schemas.microsoft.com/office/drawing/2014/main" id="{B93179FB-22C8-4355-A115-C460B9B449DE}"/>
              </a:ext>
            </a:extLst>
          </p:cNvPr>
          <p:cNvSpPr txBox="1"/>
          <p:nvPr/>
        </p:nvSpPr>
        <p:spPr>
          <a:xfrm>
            <a:off x="3474176" y="4328973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Azure Test Plans</a:t>
            </a:r>
          </a:p>
        </p:txBody>
      </p:sp>
      <p:sp>
        <p:nvSpPr>
          <p:cNvPr id="1304" name="TextBox 1303">
            <a:extLst>
              <a:ext uri="{FF2B5EF4-FFF2-40B4-BE49-F238E27FC236}">
                <a16:creationId xmlns:a16="http://schemas.microsoft.com/office/drawing/2014/main" id="{89B99F6A-1C6B-49BC-8579-194EF3C39442}"/>
              </a:ext>
            </a:extLst>
          </p:cNvPr>
          <p:cNvSpPr txBox="1"/>
          <p:nvPr/>
        </p:nvSpPr>
        <p:spPr>
          <a:xfrm>
            <a:off x="6161567" y="4328972"/>
            <a:ext cx="1350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Azure Artifacts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0DFC90A-4530-4078-A413-70E351A39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877" y="1098186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7A8DC89-008F-42B7-8FE3-5C390E80D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876" y="1098186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B2791CED-2F5B-4E31-A5B1-88073E815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7132" y="1093250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7BFD92AB-B70D-4B5E-B25C-29845E923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7587" y="3197358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943D8CD4-354B-4E02-B565-019C3D976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4155" y="3235458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Blazor WebAssembly</a:t>
            </a:r>
            <a:endParaRPr b="1"/>
          </a:p>
          <a:p>
            <a:r>
              <a:rPr lang="en-US" sz="1800"/>
              <a:t>Used to create a simple client app to interface with our Function App</a:t>
            </a:r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Techhnologies</a:t>
            </a:r>
            <a:endParaRPr/>
          </a:p>
        </p:txBody>
      </p:sp>
      <p:sp>
        <p:nvSpPr>
          <p:cNvPr id="859" name="Google Shape;859;p19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Microsoft Azure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Allow you to host .NET Web Applications.</a:t>
            </a:r>
            <a:endParaRPr/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grpSp>
        <p:nvGrpSpPr>
          <p:cNvPr id="861" name="Google Shape;861;p19"/>
          <p:cNvGrpSpPr/>
          <p:nvPr/>
        </p:nvGrpSpPr>
        <p:grpSpPr>
          <a:xfrm>
            <a:off x="6495404" y="1849734"/>
            <a:ext cx="2297431" cy="2787028"/>
            <a:chOff x="2533225" y="322726"/>
            <a:chExt cx="3925890" cy="4762523"/>
          </a:xfrm>
        </p:grpSpPr>
        <p:sp>
          <p:nvSpPr>
            <p:cNvPr id="862" name="Google Shape;862;p19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19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906" name="Google Shape;906;p19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5" name="Google Shape;965;p19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966" name="Google Shape;966;p19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9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6" name="Google Shape;986;p19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75181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Studio 2022 and .NET 6</a:t>
            </a:r>
            <a:endParaRPr/>
          </a:p>
        </p:txBody>
      </p:sp>
      <p:sp>
        <p:nvSpPr>
          <p:cNvPr id="998" name="Google Shape;998;p20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What</a:t>
            </a:r>
            <a:endParaRPr b="1"/>
          </a:p>
          <a:p>
            <a:pPr marL="127000" indent="0">
              <a:buNone/>
            </a:pPr>
            <a:r>
              <a:rPr lang="en-US"/>
              <a:t>A fully-featured, extensible, free IDE for creating modern applications for most devices and platforms.</a:t>
            </a:r>
          </a:p>
        </p:txBody>
      </p:sp>
      <p:sp>
        <p:nvSpPr>
          <p:cNvPr id="999" name="Google Shape;999;p20"/>
          <p:cNvSpPr txBox="1">
            <a:spLocks noGrp="1"/>
          </p:cNvSpPr>
          <p:nvPr>
            <p:ph type="body" idx="2"/>
          </p:nvPr>
        </p:nvSpPr>
        <p:spPr>
          <a:xfrm>
            <a:off x="3020700" y="1995750"/>
            <a:ext cx="283305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Why</a:t>
            </a:r>
            <a:endParaRPr b="1"/>
          </a:p>
          <a:p>
            <a:r>
              <a:rPr lang="en-US"/>
              <a:t>Powerful Web Tools to allow development with ASP.NET, jQuery, Bootstrap, among other popular frameworks.</a:t>
            </a:r>
          </a:p>
          <a:p>
            <a:r>
              <a:rPr lang="en-US"/>
              <a:t>Git Integration - Manage your source code in Git repos hosted by any provider, including GitHub. </a:t>
            </a:r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  <p:grpSp>
        <p:nvGrpSpPr>
          <p:cNvPr id="7" name="Google Shape;1047;p24">
            <a:extLst>
              <a:ext uri="{FF2B5EF4-FFF2-40B4-BE49-F238E27FC236}">
                <a16:creationId xmlns:a16="http://schemas.microsoft.com/office/drawing/2014/main" id="{FD71F43B-5783-4B53-BFE8-14773E868E75}"/>
              </a:ext>
            </a:extLst>
          </p:cNvPr>
          <p:cNvGrpSpPr/>
          <p:nvPr/>
        </p:nvGrpSpPr>
        <p:grpSpPr>
          <a:xfrm>
            <a:off x="5787034" y="757367"/>
            <a:ext cx="3495801" cy="3628765"/>
            <a:chOff x="2012475" y="393272"/>
            <a:chExt cx="4440240" cy="4609126"/>
          </a:xfrm>
        </p:grpSpPr>
        <p:sp>
          <p:nvSpPr>
            <p:cNvPr id="8" name="Google Shape;1048;p24">
              <a:extLst>
                <a:ext uri="{FF2B5EF4-FFF2-40B4-BE49-F238E27FC236}">
                  <a16:creationId xmlns:a16="http://schemas.microsoft.com/office/drawing/2014/main" id="{B4775955-A991-4327-85CC-40B1ED774EC4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049;p24">
              <a:extLst>
                <a:ext uri="{FF2B5EF4-FFF2-40B4-BE49-F238E27FC236}">
                  <a16:creationId xmlns:a16="http://schemas.microsoft.com/office/drawing/2014/main" id="{944FE64E-AD98-498F-B347-CF54A965F3DE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50;p24">
              <a:extLst>
                <a:ext uri="{FF2B5EF4-FFF2-40B4-BE49-F238E27FC236}">
                  <a16:creationId xmlns:a16="http://schemas.microsoft.com/office/drawing/2014/main" id="{FF72B0AA-ED59-4061-AD0C-6D7FA844F331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051;p24">
              <a:extLst>
                <a:ext uri="{FF2B5EF4-FFF2-40B4-BE49-F238E27FC236}">
                  <a16:creationId xmlns:a16="http://schemas.microsoft.com/office/drawing/2014/main" id="{6F96C41C-F432-499F-A6BE-A5588F90109D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052;p24">
              <a:extLst>
                <a:ext uri="{FF2B5EF4-FFF2-40B4-BE49-F238E27FC236}">
                  <a16:creationId xmlns:a16="http://schemas.microsoft.com/office/drawing/2014/main" id="{19ADE499-B612-453B-8253-00B826061954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053;p24">
              <a:extLst>
                <a:ext uri="{FF2B5EF4-FFF2-40B4-BE49-F238E27FC236}">
                  <a16:creationId xmlns:a16="http://schemas.microsoft.com/office/drawing/2014/main" id="{AD0B3F01-54E3-423D-93E5-706B0C670C42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054;p24">
              <a:extLst>
                <a:ext uri="{FF2B5EF4-FFF2-40B4-BE49-F238E27FC236}">
                  <a16:creationId xmlns:a16="http://schemas.microsoft.com/office/drawing/2014/main" id="{64D2DDEC-C05C-466B-A77B-C48FFA174537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055;p24">
              <a:extLst>
                <a:ext uri="{FF2B5EF4-FFF2-40B4-BE49-F238E27FC236}">
                  <a16:creationId xmlns:a16="http://schemas.microsoft.com/office/drawing/2014/main" id="{403B8AC6-255D-4D3F-9F21-D7240C1F1A5D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056;p24">
              <a:extLst>
                <a:ext uri="{FF2B5EF4-FFF2-40B4-BE49-F238E27FC236}">
                  <a16:creationId xmlns:a16="http://schemas.microsoft.com/office/drawing/2014/main" id="{F6549D08-EAD8-414A-A8CA-FC13D1A62F76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057;p24">
              <a:extLst>
                <a:ext uri="{FF2B5EF4-FFF2-40B4-BE49-F238E27FC236}">
                  <a16:creationId xmlns:a16="http://schemas.microsoft.com/office/drawing/2014/main" id="{1D52B2CF-9269-4368-A506-1027B8AEA967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058;p24">
              <a:extLst>
                <a:ext uri="{FF2B5EF4-FFF2-40B4-BE49-F238E27FC236}">
                  <a16:creationId xmlns:a16="http://schemas.microsoft.com/office/drawing/2014/main" id="{2E82B1E6-0A43-4386-BB32-CAE401EBDC21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059;p24">
              <a:extLst>
                <a:ext uri="{FF2B5EF4-FFF2-40B4-BE49-F238E27FC236}">
                  <a16:creationId xmlns:a16="http://schemas.microsoft.com/office/drawing/2014/main" id="{55B852B0-37B2-42DB-AC3C-0CF7F4190A53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060;p24">
              <a:extLst>
                <a:ext uri="{FF2B5EF4-FFF2-40B4-BE49-F238E27FC236}">
                  <a16:creationId xmlns:a16="http://schemas.microsoft.com/office/drawing/2014/main" id="{B8C220ED-71F6-4905-8582-1F140808F061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061;p24">
              <a:extLst>
                <a:ext uri="{FF2B5EF4-FFF2-40B4-BE49-F238E27FC236}">
                  <a16:creationId xmlns:a16="http://schemas.microsoft.com/office/drawing/2014/main" id="{08CC1B14-0294-45D3-903D-5E5876808528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062;p24">
              <a:extLst>
                <a:ext uri="{FF2B5EF4-FFF2-40B4-BE49-F238E27FC236}">
                  <a16:creationId xmlns:a16="http://schemas.microsoft.com/office/drawing/2014/main" id="{52873E79-7083-47C1-A6F9-883FD3BA302D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063;p24">
              <a:extLst>
                <a:ext uri="{FF2B5EF4-FFF2-40B4-BE49-F238E27FC236}">
                  <a16:creationId xmlns:a16="http://schemas.microsoft.com/office/drawing/2014/main" id="{C45986D1-3023-4166-8241-CC46986A4904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064;p24">
              <a:extLst>
                <a:ext uri="{FF2B5EF4-FFF2-40B4-BE49-F238E27FC236}">
                  <a16:creationId xmlns:a16="http://schemas.microsoft.com/office/drawing/2014/main" id="{6CF1681D-03C4-4850-865C-ECB4442DEDCA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065;p24">
              <a:extLst>
                <a:ext uri="{FF2B5EF4-FFF2-40B4-BE49-F238E27FC236}">
                  <a16:creationId xmlns:a16="http://schemas.microsoft.com/office/drawing/2014/main" id="{F8134703-971F-48A3-A239-D02BE70434CB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066;p24">
              <a:extLst>
                <a:ext uri="{FF2B5EF4-FFF2-40B4-BE49-F238E27FC236}">
                  <a16:creationId xmlns:a16="http://schemas.microsoft.com/office/drawing/2014/main" id="{A4F7EA26-42D9-4F6F-A87F-4087F90328E0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067;p24">
              <a:extLst>
                <a:ext uri="{FF2B5EF4-FFF2-40B4-BE49-F238E27FC236}">
                  <a16:creationId xmlns:a16="http://schemas.microsoft.com/office/drawing/2014/main" id="{4CFDD07A-2CB7-468B-A0C6-0FEB87D5DD8D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068;p24">
              <a:extLst>
                <a:ext uri="{FF2B5EF4-FFF2-40B4-BE49-F238E27FC236}">
                  <a16:creationId xmlns:a16="http://schemas.microsoft.com/office/drawing/2014/main" id="{02623891-969D-4016-A042-13699D28887C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069;p24">
              <a:extLst>
                <a:ext uri="{FF2B5EF4-FFF2-40B4-BE49-F238E27FC236}">
                  <a16:creationId xmlns:a16="http://schemas.microsoft.com/office/drawing/2014/main" id="{BD60A91D-FBE6-488B-9CF5-01FD41F7F476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070;p24">
              <a:extLst>
                <a:ext uri="{FF2B5EF4-FFF2-40B4-BE49-F238E27FC236}">
                  <a16:creationId xmlns:a16="http://schemas.microsoft.com/office/drawing/2014/main" id="{6ED6763F-4542-4905-AA46-C02B9AAD94C5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071;p24">
              <a:extLst>
                <a:ext uri="{FF2B5EF4-FFF2-40B4-BE49-F238E27FC236}">
                  <a16:creationId xmlns:a16="http://schemas.microsoft.com/office/drawing/2014/main" id="{D236EFE3-A31A-4AB7-B93E-44F15F1F443D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072;p24">
              <a:extLst>
                <a:ext uri="{FF2B5EF4-FFF2-40B4-BE49-F238E27FC236}">
                  <a16:creationId xmlns:a16="http://schemas.microsoft.com/office/drawing/2014/main" id="{9F0B0BF0-1280-4456-9B15-B42678AF7092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073;p24">
              <a:extLst>
                <a:ext uri="{FF2B5EF4-FFF2-40B4-BE49-F238E27FC236}">
                  <a16:creationId xmlns:a16="http://schemas.microsoft.com/office/drawing/2014/main" id="{57B359F1-DA74-4A9D-A80A-D323454F32FC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074;p24">
              <a:extLst>
                <a:ext uri="{FF2B5EF4-FFF2-40B4-BE49-F238E27FC236}">
                  <a16:creationId xmlns:a16="http://schemas.microsoft.com/office/drawing/2014/main" id="{3A77D381-FE17-4F23-B793-98A45798D831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075;p24">
              <a:extLst>
                <a:ext uri="{FF2B5EF4-FFF2-40B4-BE49-F238E27FC236}">
                  <a16:creationId xmlns:a16="http://schemas.microsoft.com/office/drawing/2014/main" id="{B21D610D-3B25-4629-854A-91DD88D7BA0A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076;p24">
              <a:extLst>
                <a:ext uri="{FF2B5EF4-FFF2-40B4-BE49-F238E27FC236}">
                  <a16:creationId xmlns:a16="http://schemas.microsoft.com/office/drawing/2014/main" id="{C20B93D6-9E37-4C75-AAB1-3DE1E5EF5C41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077;p24">
              <a:extLst>
                <a:ext uri="{FF2B5EF4-FFF2-40B4-BE49-F238E27FC236}">
                  <a16:creationId xmlns:a16="http://schemas.microsoft.com/office/drawing/2014/main" id="{08E4396F-4E8E-4EF9-8CD8-23D48958DD5E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078;p24">
              <a:extLst>
                <a:ext uri="{FF2B5EF4-FFF2-40B4-BE49-F238E27FC236}">
                  <a16:creationId xmlns:a16="http://schemas.microsoft.com/office/drawing/2014/main" id="{9DFCBBA6-6040-45B7-B06D-B25DBF4BC890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079;p24">
              <a:extLst>
                <a:ext uri="{FF2B5EF4-FFF2-40B4-BE49-F238E27FC236}">
                  <a16:creationId xmlns:a16="http://schemas.microsoft.com/office/drawing/2014/main" id="{235ED3BD-8C49-4D1E-9227-61CE09B1A06E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080;p24">
              <a:extLst>
                <a:ext uri="{FF2B5EF4-FFF2-40B4-BE49-F238E27FC236}">
                  <a16:creationId xmlns:a16="http://schemas.microsoft.com/office/drawing/2014/main" id="{4E2CBA43-0956-42A1-95A3-D878753FF270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081;p24">
              <a:extLst>
                <a:ext uri="{FF2B5EF4-FFF2-40B4-BE49-F238E27FC236}">
                  <a16:creationId xmlns:a16="http://schemas.microsoft.com/office/drawing/2014/main" id="{4AD6FB5E-9DAF-4BD6-A728-AE1A8E6FD519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082;p24">
              <a:extLst>
                <a:ext uri="{FF2B5EF4-FFF2-40B4-BE49-F238E27FC236}">
                  <a16:creationId xmlns:a16="http://schemas.microsoft.com/office/drawing/2014/main" id="{96389DDD-8D7D-4BD0-BB66-B40323297AF2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083;p24">
              <a:extLst>
                <a:ext uri="{FF2B5EF4-FFF2-40B4-BE49-F238E27FC236}">
                  <a16:creationId xmlns:a16="http://schemas.microsoft.com/office/drawing/2014/main" id="{CBDD2878-01E8-4B89-B77C-071259354E90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084;p24">
              <a:extLst>
                <a:ext uri="{FF2B5EF4-FFF2-40B4-BE49-F238E27FC236}">
                  <a16:creationId xmlns:a16="http://schemas.microsoft.com/office/drawing/2014/main" id="{AFEB0FF8-BA2E-49C8-A01A-8838DEA0182D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1085;p24">
              <a:extLst>
                <a:ext uri="{FF2B5EF4-FFF2-40B4-BE49-F238E27FC236}">
                  <a16:creationId xmlns:a16="http://schemas.microsoft.com/office/drawing/2014/main" id="{AC10BD78-994F-4E1D-A0A2-A7740C748394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1086;p24">
              <a:extLst>
                <a:ext uri="{FF2B5EF4-FFF2-40B4-BE49-F238E27FC236}">
                  <a16:creationId xmlns:a16="http://schemas.microsoft.com/office/drawing/2014/main" id="{CF57F89F-C79B-4C50-9C4C-1745F9DC82AF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1087;p24">
              <a:extLst>
                <a:ext uri="{FF2B5EF4-FFF2-40B4-BE49-F238E27FC236}">
                  <a16:creationId xmlns:a16="http://schemas.microsoft.com/office/drawing/2014/main" id="{6FBD5986-E403-4368-9313-0C0FBAAF4024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1088;p24">
              <a:extLst>
                <a:ext uri="{FF2B5EF4-FFF2-40B4-BE49-F238E27FC236}">
                  <a16:creationId xmlns:a16="http://schemas.microsoft.com/office/drawing/2014/main" id="{5D8EF8BA-3740-45B2-BC40-9BBD7F85FF57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089;p24">
              <a:extLst>
                <a:ext uri="{FF2B5EF4-FFF2-40B4-BE49-F238E27FC236}">
                  <a16:creationId xmlns:a16="http://schemas.microsoft.com/office/drawing/2014/main" id="{EA6CE356-F924-4194-99A7-7FC10A1EF681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090;p24">
              <a:extLst>
                <a:ext uri="{FF2B5EF4-FFF2-40B4-BE49-F238E27FC236}">
                  <a16:creationId xmlns:a16="http://schemas.microsoft.com/office/drawing/2014/main" id="{1BF81E65-D97F-441D-B2CD-44209F00AFB0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1091;p24">
              <a:extLst>
                <a:ext uri="{FF2B5EF4-FFF2-40B4-BE49-F238E27FC236}">
                  <a16:creationId xmlns:a16="http://schemas.microsoft.com/office/drawing/2014/main" id="{0D79B877-DC89-4C2C-8987-83DC6F9373AC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1092;p24">
              <a:extLst>
                <a:ext uri="{FF2B5EF4-FFF2-40B4-BE49-F238E27FC236}">
                  <a16:creationId xmlns:a16="http://schemas.microsoft.com/office/drawing/2014/main" id="{7F2E3DB0-6723-4E22-862E-346710BBE650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1093;p24">
              <a:extLst>
                <a:ext uri="{FF2B5EF4-FFF2-40B4-BE49-F238E27FC236}">
                  <a16:creationId xmlns:a16="http://schemas.microsoft.com/office/drawing/2014/main" id="{EE0F9EE3-0ADF-4551-94CF-F04A9FC104DA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4;p24">
              <a:extLst>
                <a:ext uri="{FF2B5EF4-FFF2-40B4-BE49-F238E27FC236}">
                  <a16:creationId xmlns:a16="http://schemas.microsoft.com/office/drawing/2014/main" id="{C611DA82-3796-4D82-A7C4-319EB0B585F1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095;p24">
              <a:extLst>
                <a:ext uri="{FF2B5EF4-FFF2-40B4-BE49-F238E27FC236}">
                  <a16:creationId xmlns:a16="http://schemas.microsoft.com/office/drawing/2014/main" id="{B418BBAD-41F4-4078-A1FF-135E15F441DC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1096;p24">
              <a:extLst>
                <a:ext uri="{FF2B5EF4-FFF2-40B4-BE49-F238E27FC236}">
                  <a16:creationId xmlns:a16="http://schemas.microsoft.com/office/drawing/2014/main" id="{5C99030B-6F40-4C6A-9BDD-9106F4D1D3E7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1097;p24">
              <a:extLst>
                <a:ext uri="{FF2B5EF4-FFF2-40B4-BE49-F238E27FC236}">
                  <a16:creationId xmlns:a16="http://schemas.microsoft.com/office/drawing/2014/main" id="{268ECBE1-78C7-428B-8841-1256FB44E22F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098;p24">
              <a:extLst>
                <a:ext uri="{FF2B5EF4-FFF2-40B4-BE49-F238E27FC236}">
                  <a16:creationId xmlns:a16="http://schemas.microsoft.com/office/drawing/2014/main" id="{782F8DE2-0120-475E-AFF1-8A42C161C845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1099;p24">
              <a:extLst>
                <a:ext uri="{FF2B5EF4-FFF2-40B4-BE49-F238E27FC236}">
                  <a16:creationId xmlns:a16="http://schemas.microsoft.com/office/drawing/2014/main" id="{6373CD0C-B5D1-4C6B-8C05-13C5CC87A06D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1100;p24">
              <a:extLst>
                <a:ext uri="{FF2B5EF4-FFF2-40B4-BE49-F238E27FC236}">
                  <a16:creationId xmlns:a16="http://schemas.microsoft.com/office/drawing/2014/main" id="{8A1FE5A7-EFF9-4B58-833E-EB809C72E3A8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1101;p24">
              <a:extLst>
                <a:ext uri="{FF2B5EF4-FFF2-40B4-BE49-F238E27FC236}">
                  <a16:creationId xmlns:a16="http://schemas.microsoft.com/office/drawing/2014/main" id="{2CCC0368-1DF7-4E91-AEC5-67C62E4794A5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1102;p24">
              <a:extLst>
                <a:ext uri="{FF2B5EF4-FFF2-40B4-BE49-F238E27FC236}">
                  <a16:creationId xmlns:a16="http://schemas.microsoft.com/office/drawing/2014/main" id="{404C97C6-196B-4FA8-9C88-8114BCC7789D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1103;p24">
              <a:extLst>
                <a:ext uri="{FF2B5EF4-FFF2-40B4-BE49-F238E27FC236}">
                  <a16:creationId xmlns:a16="http://schemas.microsoft.com/office/drawing/2014/main" id="{0A929FCA-513E-4D83-BD6B-7B0E70B5E100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1104;p24">
              <a:extLst>
                <a:ext uri="{FF2B5EF4-FFF2-40B4-BE49-F238E27FC236}">
                  <a16:creationId xmlns:a16="http://schemas.microsoft.com/office/drawing/2014/main" id="{2318AAB3-49AA-4307-85C6-1AB629EBC866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1105;p24">
              <a:extLst>
                <a:ext uri="{FF2B5EF4-FFF2-40B4-BE49-F238E27FC236}">
                  <a16:creationId xmlns:a16="http://schemas.microsoft.com/office/drawing/2014/main" id="{8EF3A687-4DA5-428A-928A-756079571B60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1106;p24">
              <a:extLst>
                <a:ext uri="{FF2B5EF4-FFF2-40B4-BE49-F238E27FC236}">
                  <a16:creationId xmlns:a16="http://schemas.microsoft.com/office/drawing/2014/main" id="{C6EFC915-1D2B-4C5B-B4DB-37F509DD8660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1107;p24">
              <a:extLst>
                <a:ext uri="{FF2B5EF4-FFF2-40B4-BE49-F238E27FC236}">
                  <a16:creationId xmlns:a16="http://schemas.microsoft.com/office/drawing/2014/main" id="{3271DFE4-571B-498F-8172-1563A4F55645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1108;p24">
              <a:extLst>
                <a:ext uri="{FF2B5EF4-FFF2-40B4-BE49-F238E27FC236}">
                  <a16:creationId xmlns:a16="http://schemas.microsoft.com/office/drawing/2014/main" id="{02C6F5B2-48D2-4C7D-BE31-6F98606AC0D0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1109;p24">
              <a:extLst>
                <a:ext uri="{FF2B5EF4-FFF2-40B4-BE49-F238E27FC236}">
                  <a16:creationId xmlns:a16="http://schemas.microsoft.com/office/drawing/2014/main" id="{564854BD-386A-4628-B3AE-5A9089CF272D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1110;p24">
              <a:extLst>
                <a:ext uri="{FF2B5EF4-FFF2-40B4-BE49-F238E27FC236}">
                  <a16:creationId xmlns:a16="http://schemas.microsoft.com/office/drawing/2014/main" id="{00D2E4BF-EDD4-4192-993A-421E1BA9E2F9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1111;p24">
              <a:extLst>
                <a:ext uri="{FF2B5EF4-FFF2-40B4-BE49-F238E27FC236}">
                  <a16:creationId xmlns:a16="http://schemas.microsoft.com/office/drawing/2014/main" id="{3F5C19F3-135F-4B0C-8224-F2209400E811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1112;p24">
              <a:extLst>
                <a:ext uri="{FF2B5EF4-FFF2-40B4-BE49-F238E27FC236}">
                  <a16:creationId xmlns:a16="http://schemas.microsoft.com/office/drawing/2014/main" id="{2BF1DDCE-043E-4ADA-AA31-4AB70B515F8E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1113;p24">
              <a:extLst>
                <a:ext uri="{FF2B5EF4-FFF2-40B4-BE49-F238E27FC236}">
                  <a16:creationId xmlns:a16="http://schemas.microsoft.com/office/drawing/2014/main" id="{86341CDB-AF9B-47C5-9FD4-DBD6CF3F827C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1114;p24">
              <a:extLst>
                <a:ext uri="{FF2B5EF4-FFF2-40B4-BE49-F238E27FC236}">
                  <a16:creationId xmlns:a16="http://schemas.microsoft.com/office/drawing/2014/main" id="{FE5BC229-729A-4CEE-966F-CD296CAA81CB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1115;p24">
              <a:extLst>
                <a:ext uri="{FF2B5EF4-FFF2-40B4-BE49-F238E27FC236}">
                  <a16:creationId xmlns:a16="http://schemas.microsoft.com/office/drawing/2014/main" id="{251E3BAA-4F0A-4C77-AC77-C1AE173093F8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1116;p24">
              <a:extLst>
                <a:ext uri="{FF2B5EF4-FFF2-40B4-BE49-F238E27FC236}">
                  <a16:creationId xmlns:a16="http://schemas.microsoft.com/office/drawing/2014/main" id="{ED4218BC-7E7C-49F8-BC7D-F67D41BA0029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1117;p24">
              <a:extLst>
                <a:ext uri="{FF2B5EF4-FFF2-40B4-BE49-F238E27FC236}">
                  <a16:creationId xmlns:a16="http://schemas.microsoft.com/office/drawing/2014/main" id="{E36ABB2A-1343-48A1-B7A6-417E90C13DA7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1118;p24">
              <a:extLst>
                <a:ext uri="{FF2B5EF4-FFF2-40B4-BE49-F238E27FC236}">
                  <a16:creationId xmlns:a16="http://schemas.microsoft.com/office/drawing/2014/main" id="{74E9CB87-FF01-4B5F-B7F1-86044B99994A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1119;p24">
              <a:extLst>
                <a:ext uri="{FF2B5EF4-FFF2-40B4-BE49-F238E27FC236}">
                  <a16:creationId xmlns:a16="http://schemas.microsoft.com/office/drawing/2014/main" id="{0C425E33-82A5-4653-8071-1263A6ECEC67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1120;p24">
              <a:extLst>
                <a:ext uri="{FF2B5EF4-FFF2-40B4-BE49-F238E27FC236}">
                  <a16:creationId xmlns:a16="http://schemas.microsoft.com/office/drawing/2014/main" id="{82447D85-2595-4204-BD5B-D987977F7C34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1121;p24">
              <a:extLst>
                <a:ext uri="{FF2B5EF4-FFF2-40B4-BE49-F238E27FC236}">
                  <a16:creationId xmlns:a16="http://schemas.microsoft.com/office/drawing/2014/main" id="{DDBE3760-A9E7-403A-AF11-031F1AB20D09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1122;p24">
              <a:extLst>
                <a:ext uri="{FF2B5EF4-FFF2-40B4-BE49-F238E27FC236}">
                  <a16:creationId xmlns:a16="http://schemas.microsoft.com/office/drawing/2014/main" id="{26EE4E58-9F1A-427A-AD8D-47B79CA8DF30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1123;p24">
              <a:extLst>
                <a:ext uri="{FF2B5EF4-FFF2-40B4-BE49-F238E27FC236}">
                  <a16:creationId xmlns:a16="http://schemas.microsoft.com/office/drawing/2014/main" id="{C71D6C15-E339-4BA7-B9A1-23654C997E6C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1124;p24">
              <a:extLst>
                <a:ext uri="{FF2B5EF4-FFF2-40B4-BE49-F238E27FC236}">
                  <a16:creationId xmlns:a16="http://schemas.microsoft.com/office/drawing/2014/main" id="{1BBC392F-E3CE-4D87-A73A-2607127F120F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1125;p24">
              <a:extLst>
                <a:ext uri="{FF2B5EF4-FFF2-40B4-BE49-F238E27FC236}">
                  <a16:creationId xmlns:a16="http://schemas.microsoft.com/office/drawing/2014/main" id="{BD56964A-52D2-4847-BC2E-38831B55A15A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1126;p24">
              <a:extLst>
                <a:ext uri="{FF2B5EF4-FFF2-40B4-BE49-F238E27FC236}">
                  <a16:creationId xmlns:a16="http://schemas.microsoft.com/office/drawing/2014/main" id="{AD0905DD-0813-479A-A7D4-C4D3D60ED79A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1127;p24">
              <a:extLst>
                <a:ext uri="{FF2B5EF4-FFF2-40B4-BE49-F238E27FC236}">
                  <a16:creationId xmlns:a16="http://schemas.microsoft.com/office/drawing/2014/main" id="{2F1D71D1-4B79-4DAD-A747-D7C5ABC73E77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1128;p24">
              <a:extLst>
                <a:ext uri="{FF2B5EF4-FFF2-40B4-BE49-F238E27FC236}">
                  <a16:creationId xmlns:a16="http://schemas.microsoft.com/office/drawing/2014/main" id="{9CCCB72D-1983-4635-A63C-D9CCF58E7EA2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1129;p24">
              <a:extLst>
                <a:ext uri="{FF2B5EF4-FFF2-40B4-BE49-F238E27FC236}">
                  <a16:creationId xmlns:a16="http://schemas.microsoft.com/office/drawing/2014/main" id="{C2858C8F-0D4B-476B-9395-6913FBB33E29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1130;p24">
              <a:extLst>
                <a:ext uri="{FF2B5EF4-FFF2-40B4-BE49-F238E27FC236}">
                  <a16:creationId xmlns:a16="http://schemas.microsoft.com/office/drawing/2014/main" id="{03A5C59C-EC98-4484-8DBD-9C3DF277059D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1131;p24">
              <a:extLst>
                <a:ext uri="{FF2B5EF4-FFF2-40B4-BE49-F238E27FC236}">
                  <a16:creationId xmlns:a16="http://schemas.microsoft.com/office/drawing/2014/main" id="{DCA49347-C9AE-4958-A0AD-9A7C056D0D28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1132;p24">
              <a:extLst>
                <a:ext uri="{FF2B5EF4-FFF2-40B4-BE49-F238E27FC236}">
                  <a16:creationId xmlns:a16="http://schemas.microsoft.com/office/drawing/2014/main" id="{49AF2430-9D61-4657-9D82-BBD29BB05713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1133;p24">
              <a:extLst>
                <a:ext uri="{FF2B5EF4-FFF2-40B4-BE49-F238E27FC236}">
                  <a16:creationId xmlns:a16="http://schemas.microsoft.com/office/drawing/2014/main" id="{D67D4C2F-45ED-47BB-B18F-4119DCAF36E0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1134;p24">
              <a:extLst>
                <a:ext uri="{FF2B5EF4-FFF2-40B4-BE49-F238E27FC236}">
                  <a16:creationId xmlns:a16="http://schemas.microsoft.com/office/drawing/2014/main" id="{D6B5C18A-6A3A-418D-952D-34871A715175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1135;p24">
              <a:extLst>
                <a:ext uri="{FF2B5EF4-FFF2-40B4-BE49-F238E27FC236}">
                  <a16:creationId xmlns:a16="http://schemas.microsoft.com/office/drawing/2014/main" id="{3119F774-EBBC-48DE-90B3-F9071661D47E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1136;p24">
              <a:extLst>
                <a:ext uri="{FF2B5EF4-FFF2-40B4-BE49-F238E27FC236}">
                  <a16:creationId xmlns:a16="http://schemas.microsoft.com/office/drawing/2014/main" id="{72C312FC-5C1B-4243-B635-BC70850E8CA6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1137;p24">
              <a:extLst>
                <a:ext uri="{FF2B5EF4-FFF2-40B4-BE49-F238E27FC236}">
                  <a16:creationId xmlns:a16="http://schemas.microsoft.com/office/drawing/2014/main" id="{6BA4D89C-42F9-4342-B0B3-6B26D96ED9C7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1138;p24">
              <a:extLst>
                <a:ext uri="{FF2B5EF4-FFF2-40B4-BE49-F238E27FC236}">
                  <a16:creationId xmlns:a16="http://schemas.microsoft.com/office/drawing/2014/main" id="{DC933B12-48B4-4C0D-953C-8055F7A16EFD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1139;p24">
              <a:extLst>
                <a:ext uri="{FF2B5EF4-FFF2-40B4-BE49-F238E27FC236}">
                  <a16:creationId xmlns:a16="http://schemas.microsoft.com/office/drawing/2014/main" id="{6261C325-0414-48D3-88B2-4EABBB1AB4B1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140;p24">
              <a:extLst>
                <a:ext uri="{FF2B5EF4-FFF2-40B4-BE49-F238E27FC236}">
                  <a16:creationId xmlns:a16="http://schemas.microsoft.com/office/drawing/2014/main" id="{80AE0253-95B7-4908-AFD8-500FF3E79A5F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F0263-A12A-4D51-BA75-5F5553DBB4C0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Why Learn .NET Core</a:t>
            </a:r>
            <a:endParaRPr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E35F1821-1D36-4EDD-85C1-8624A15E01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Course requirements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A reliable computer and internet connection</a:t>
            </a:r>
          </a:p>
          <a:p>
            <a:r>
              <a:rPr lang="en-US"/>
              <a:t>Basic computer literacy </a:t>
            </a:r>
          </a:p>
          <a:p>
            <a:r>
              <a:rPr lang="en-US"/>
              <a:t>No prior programming experience is required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B2489946-0143-51C4-979E-8F84F530946A}"/>
              </a:ext>
            </a:extLst>
          </p:cNvPr>
          <p:cNvGrpSpPr/>
          <p:nvPr/>
        </p:nvGrpSpPr>
        <p:grpSpPr>
          <a:xfrm>
            <a:off x="6939813" y="1233183"/>
            <a:ext cx="1970749" cy="2109992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4FFCF48B-92F3-D88E-F9A1-09C24411A794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3F091D7B-D307-9D0C-98D9-BF3B0FD0CAC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F63F798B-2C53-77BC-1B8B-BBDD26783B0B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7619247A-F38D-952D-EBE9-3E1BB5F9F0F5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A88FD916-1849-83D5-5312-7AA2A13473A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2D298AFA-E6D1-BDBC-18FC-5E8BC6D3952E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4E586AB4-198E-E16D-A313-9159F24A1DBD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DB52489E-DB7F-1709-EA2A-80C0890D873B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0D8C1E15-A035-0B88-1C36-FE5E1E7E7D67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B09821FE-1715-B11A-0AB7-A92BDB43C686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C010F280-80A8-D47E-2603-33C50F5E0F2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0945DD83-0110-6AA8-0C1C-CB3E367699C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11D0E172-50B7-54F0-9A74-D68D09C1F29C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39CA41AB-E905-5D30-2722-26BC4A9BF48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AC4A5F66-A08A-3218-D7AA-FA6F116AE7B5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36E25D9E-F02F-7E38-5C20-DBCE398E75DD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0441E982-9776-C0B1-B887-A3897268B772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7E9E88E1-A49F-8598-B796-DC7E28241EC5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12D1C793-4262-6966-272E-F44F6B4AA8D6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DE630A4B-050F-1A91-01FA-BA46447C9B1B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E57B92F0-E84B-5430-7DEB-19626ADFDB67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F864D01F-B99B-E60F-AE5F-31D6D617C0AC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56104086-48A3-069A-D481-31CEB7FBE29E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FE6E3E4E-CC49-ABB7-1479-3EF89D93DF94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F3271E5A-856A-3CAF-CDFB-B5E9ADBEC0EA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0509AD49-FA74-CEC9-E761-E59308C48992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F219CA9A-4B50-0A01-C72B-91679ADEC699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A9A69342-775A-E729-91CF-8400A5175E41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5620AA62-8D67-5686-62C6-FCCFB87A6EA0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11B45F9C-6F30-71F4-1EE1-C581AF93031E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3B908257-30FD-3D96-DC60-B4F26DE0922C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611D86C9-D7B2-AB5D-60A0-1499A4F09FA6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F66D0B22-389B-31CF-36EC-C2F9BC0CDD02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51AA7325-CD4B-252F-E52D-7F5F41142195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FB7397C4-7100-67D5-A38C-14B6EA477656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156EA495-8E37-EE64-9B2D-23B720923BD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CB20EC6F-E76A-AA60-0053-C100E8079E88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CDE7B966-9BDD-A95F-8C2A-7D5F8C51870B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966AE480-B59F-9396-06E4-74098D0BB96B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51CC9F5F-BF31-1605-337F-9018F245BE7A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DD92005A-3B37-F974-758C-7DB187D03F92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B4F7A286-78D9-4BC1-A573-5BEBA3A6EF77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E73FF50E-B014-3DFD-294F-8E4BEAC83457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8B105639-288B-F2D1-AFEC-B0FEFD581031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B49B7DB2-8590-4238-6747-ACDDD22E2EF0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4172159D-EEBB-E45D-3026-4FB9AB5C5A7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D521E723-4C5E-9CE8-241A-545C4DB0FCCA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547AB4D2-75EE-6AF4-8FB0-F5FC6680A19F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D1023FBF-FB91-BEC5-3A1A-D65AE913E3F9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230F032D-B86E-197C-1AF9-BC1A16513CBC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1820BE62-DB63-4DCE-2302-3B1030A315FB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BE5993EE-E134-1AA5-E155-EAD3521BAD8A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ABF22916-6E02-E993-6A5C-859C89B0CF0C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C099BB16-0A30-5D4D-844C-D1F6021232D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CC24DA68-3E98-184D-9847-A92DD474F526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F6FE404A-8198-FAF6-575A-A0BDAB0493A0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94691410-5737-91B2-1B8D-ADBFECC78AFE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DBD63EEB-03B3-CEAF-9CBA-3BAFFB3507B2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40DF1859-CAFC-4E71-9A89-2449B3E26F73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70792928-0018-2A08-FEDF-BAB10DA26F58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6CF59B8D-9871-9ACA-F233-60765DD4CC46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4222D6A2-1F02-415C-3F39-BC29012E7CB4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73D17AF-ECE0-6B45-99DF-3C3D2AC64D9D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A76FCA3D-42EE-D806-9084-5FE3CDCCB802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B54C283A-7D50-6A79-1BE8-ECD6F0D41342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73C1CCD2-D8CF-25FB-6E9B-9B5D1CFCD5EE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47029F5C-E9BD-7065-7048-1F5B6115943C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DCD08F05-279C-6C31-D8C0-AACE266F33E2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3D859ED-7715-BCA5-F3B1-67901A7D9627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7DDA4607-6933-D5F9-20CD-E01AEADD4AC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C1D99684-D835-54A2-B5AF-E49C692A9F4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1A81F177-72BA-8FC9-D98A-9FEB20F63F6E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C594CA3A-EE76-1BDA-B916-2F827F15BA51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7D32FFCF-DD09-589E-0432-FB63B7F4215A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AF377B9-92D2-4A22-6DFE-8912FF85EB62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354A37BA-AD88-9803-182E-869FE54A6C3F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901FBCDB-7630-E563-B3C5-2EA25221528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800DE444-9AB8-B323-0566-1C9BD8D2A717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29936CC5-433B-F908-29CC-F1985AC13299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DAC990FC-CAFE-E5E2-F554-7C63F9896807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D9BBD27-9F30-C2A3-96B0-EACA40089C24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18F4557F-86BC-0A9B-14EF-587262D3BF64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C5925D36-2785-CA09-05FF-B6B8F75FDF59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0D08B4B7-0775-D21C-1029-DE60E9B101C7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840C1A9A-DF88-B240-5CA1-6F4EA058FA10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D7B64CFA-415D-5024-F897-280B4CC73D76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D1D2E609-3234-61E4-0CDA-9BF0139F896A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DF5F1783-6E12-2D2B-2DC6-C2A13A91FA67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88D4A86A-CB19-144E-43DC-5523CD01DBEB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D3639EF-C176-AB37-F4C7-B597532C16B5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7989E480-0B3B-0D32-A839-03943D3DD28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40FCC814-E704-699F-0F3C-1377B3ECD436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ECE42AD8-AF5B-C80E-456D-EED625A5D085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4E881EC7-0933-EE34-2D45-BB59F37FFC6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41E29B52-C65C-730B-177A-F4A34CA8A9CB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F17AA061-B033-838E-8C85-24D620719D55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033183F-FA2C-98FE-E227-0EE18118494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D9793C91-B3B0-3EDA-F22A-6E0762A1A323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28FC1E45-9735-8A17-2B59-1D2CE5913BA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B39E33DF-90EC-D344-DFEF-89E29CDCBE3A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8D2F5E7D-0C7B-5A9A-B089-D4E909EB6B70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1EA8EE6C-4778-4462-76ED-DE52008C0188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787C3F03-9927-458B-61C4-FBD55C924BA7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E0702664-2A4E-A422-EB86-79DA066B87A1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AF55C108-012B-ACED-9496-82820538F17F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47750979-AE25-E8F5-D605-2FB28460A889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C9043CDE-644C-050C-590C-ABE04DAEDC8B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B3C66915-E58E-407C-F0DE-52E30BE2B001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7D6702B4-8B2A-F0FD-6CF6-6669D91DA7EF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104ADCD3-402C-1E11-B73B-DC5862A98092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6CA00205-6CD6-2123-0AF1-51293977E096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FC3C84C9-A3EA-8FC6-24D3-09CA994145A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3C2D72E4-35CC-2F07-3224-BA8092578CB9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94F5D6CE-8464-8F3F-E394-D3DECEDE05B1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602D3657-3A0B-F246-E9AD-A9C1C74C8369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4A7284A3-92C2-A56F-2049-A8726EA9861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B5488915-CE89-49F0-C597-25FBF4154D52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1A681A4C-E709-7FFB-D697-E142B5361270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A0FDB57E-8780-935B-3192-691FDBD9C40F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C38E7312-9DF4-4A1C-2E1F-D3FC10ABF51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78BA52F5-C1B5-E5D4-7C7F-8430CFE88452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B8783DBD-843B-2C42-0D85-27C1D7A386DA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23E75C28-957F-D1AD-2B1C-88544777D35D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E23C5B70-E4D1-6122-9856-67A7F093643E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71D01BFF-A798-61A9-FC4C-DA1764D12CF3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5BDD133A-95F3-FEBA-97FD-8E3EBECC9ECA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C91813A8-1EE0-DDD9-2BD5-3E90945B8BB3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1C071AC3-F9C4-BE4F-4643-68365911B36C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7D99973D-A2DF-9D92-3FDF-B8FC9D8D9ECF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D9710F52-6768-B2D9-C78B-D1CE78EB892F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1C5537A-DD1B-379F-33EE-CDEA3E746C6C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E7A7F95-5116-BE95-3C1D-46CB0EA9B85A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BBDCB97-724B-D9E9-B090-E641B1ECF6FD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DFF35097-0767-9629-C765-B32C205DE9E9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8D225802-EAB4-4925-FC79-E02001688271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F2F56AB1-7B06-1D73-675F-503E0A097A06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15F9A8B5-F24D-2321-681E-3BEA94B274D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2E8F670-7828-1220-BAA0-A0DFD6B21D1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ECDE3FFD-DBAC-5300-C761-7EC12CD01E5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815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Learn .NET Development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000"/>
              <a:t>Microsoft .NET is the platform that drives the business technology of many of the top corporations in the United States and many other countries. </a:t>
            </a:r>
          </a:p>
          <a:p>
            <a:r>
              <a:rPr lang="en-US" sz="2000"/>
              <a:t>It is the predominant technology used to drive enterprise-scale business technology. 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Learn .NET Development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000"/>
              <a:t>The .NET language of choice to learn is C#, the most widely used language today. </a:t>
            </a:r>
          </a:p>
          <a:p>
            <a:r>
              <a:rPr lang="en-US" sz="2000"/>
              <a:t>It is a general purpose programming language that can handle almost any problem, from desktop to mobile to dynamic web applications. </a:t>
            </a:r>
          </a:p>
          <a:p>
            <a:r>
              <a:rPr lang="en-US" sz="2000"/>
              <a:t>There is a high demand across the world for .NET developers in a variety of industries.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8187782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Publish Your App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33671" y="128289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Users need access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Internal or External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Options</a:t>
            </a:r>
          </a:p>
          <a:p>
            <a:pPr lvl="1">
              <a:spcBef>
                <a:spcPts val="0"/>
              </a:spcBef>
              <a:buChar char="▸"/>
            </a:pPr>
            <a:r>
              <a:rPr lang="en-US"/>
              <a:t>Domain Hosting</a:t>
            </a:r>
          </a:p>
          <a:p>
            <a:pPr lvl="1">
              <a:spcBef>
                <a:spcPts val="0"/>
              </a:spcBef>
              <a:buChar char="▸"/>
            </a:pPr>
            <a:r>
              <a:rPr lang="en-US"/>
              <a:t>Internal Server</a:t>
            </a:r>
          </a:p>
          <a:p>
            <a:pPr lvl="1">
              <a:spcBef>
                <a:spcPts val="0"/>
              </a:spcBef>
              <a:buChar char="▸"/>
            </a:pPr>
            <a:r>
              <a:rPr lang="en-US"/>
              <a:t>Cloud Hosting (Azure, etc.)</a:t>
            </a:r>
          </a:p>
          <a:p>
            <a:pPr>
              <a:spcBef>
                <a:spcPts val="0"/>
              </a:spcBef>
            </a:pPr>
            <a:r>
              <a:rPr lang="en-US"/>
              <a:t>Continuous Integration and Deployment</a:t>
            </a:r>
          </a:p>
          <a:p>
            <a:pPr lvl="1">
              <a:spcBef>
                <a:spcPts val="0"/>
              </a:spcBef>
            </a:pPr>
            <a:r>
              <a:rPr lang="en-US"/>
              <a:t>GitHub Actions</a:t>
            </a:r>
          </a:p>
          <a:p>
            <a:pPr lvl="1">
              <a:spcBef>
                <a:spcPts val="0"/>
              </a:spcBef>
            </a:pPr>
            <a:r>
              <a:rPr lang="en-US"/>
              <a:t>Azure DevOps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Get Ready To Rumble!</a:t>
            </a:r>
            <a:endParaRPr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361297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 picture is worth a thousand words</a:t>
            </a:r>
            <a:endParaRPr sz="3600"/>
          </a:p>
        </p:txBody>
      </p:sp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148150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pic>
        <p:nvPicPr>
          <p:cNvPr id="1008" name="Google Shape;1008;p21"/>
          <p:cNvPicPr preferRelativeResize="0"/>
          <p:nvPr/>
        </p:nvPicPr>
        <p:blipFill rotWithShape="1">
          <a:blip r:embed="rId3">
            <a:alphaModFix/>
          </a:blip>
          <a:srcRect l="3295" r="37860"/>
          <a:stretch/>
        </p:blipFill>
        <p:spPr>
          <a:xfrm rot="10800000" flipH="1">
            <a:off x="4572000" y="0"/>
            <a:ext cx="4572000" cy="5143500"/>
          </a:xfrm>
          <a:prstGeom prst="snip1Rect">
            <a:avLst>
              <a:gd name="adj" fmla="val 9999"/>
            </a:avLst>
          </a:prstGeom>
          <a:noFill/>
          <a:ln>
            <a:noFill/>
          </a:ln>
        </p:spPr>
      </p:pic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22"/>
          <p:cNvSpPr txBox="1">
            <a:spLocks noGrp="1"/>
          </p:cNvSpPr>
          <p:nvPr>
            <p:ph type="title" idx="4294967295"/>
          </p:nvPr>
        </p:nvSpPr>
        <p:spPr>
          <a:xfrm>
            <a:off x="381000" y="381000"/>
            <a:ext cx="4754100" cy="101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>
                <a:solidFill>
                  <a:schemeClr val="lt1"/>
                </a:solidFill>
                <a:highlight>
                  <a:schemeClr val="accent1"/>
                </a:highlight>
              </a:rPr>
              <a:t>Want big impact?</a:t>
            </a:r>
            <a:endParaRPr sz="3000" b="0">
              <a:solidFill>
                <a:schemeClr val="lt1"/>
              </a:solidFill>
              <a:highlight>
                <a:schemeClr val="accen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highlight>
                  <a:schemeClr val="accent2"/>
                </a:highlight>
              </a:rPr>
              <a:t>Use big image.</a:t>
            </a:r>
            <a:endParaRPr sz="300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  <p:sp>
        <p:nvSpPr>
          <p:cNvPr id="1015" name="Google Shape;1015;p2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54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1045" name="Google Shape;1045;p24"/>
          <p:cNvGraphicFramePr/>
          <p:nvPr/>
        </p:nvGraphicFramePr>
        <p:xfrm>
          <a:off x="457200" y="2402681"/>
          <a:ext cx="4205300" cy="2004100"/>
        </p:xfrm>
        <a:graphic>
          <a:graphicData uri="http://schemas.openxmlformats.org/drawingml/2006/table">
            <a:tbl>
              <a:tblPr>
                <a:noFill/>
                <a:tableStyleId>{11E2214B-EEA6-4F0E-851E-DA328E0D34B4}</a:tableStyleId>
              </a:tblPr>
              <a:tblGrid>
                <a:gridCol w="105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Yellow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7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Blue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15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Orange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24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16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  <p:grpSp>
        <p:nvGrpSpPr>
          <p:cNvPr id="1047" name="Google Shape;1047;p24"/>
          <p:cNvGrpSpPr/>
          <p:nvPr/>
        </p:nvGrpSpPr>
        <p:grpSpPr>
          <a:xfrm>
            <a:off x="5191199" y="905259"/>
            <a:ext cx="3495801" cy="3628765"/>
            <a:chOff x="2012475" y="393272"/>
            <a:chExt cx="4440240" cy="4609126"/>
          </a:xfrm>
        </p:grpSpPr>
        <p:sp>
          <p:nvSpPr>
            <p:cNvPr id="1048" name="Google Shape;1048;p24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24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24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25"/>
          <p:cNvSpPr/>
          <p:nvPr/>
        </p:nvSpPr>
        <p:spPr>
          <a:xfrm>
            <a:off x="514725" y="9425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50000">
                <a:schemeClr val="lt1"/>
              </a:gs>
              <a:gs pos="100000">
                <a:schemeClr val="lt2"/>
              </a:gs>
            </a:gsLst>
            <a:lin ang="16198662" scaled="0"/>
          </a:gradFill>
          <a:ln>
            <a:noFill/>
          </a:ln>
          <a:effectLst>
            <a:outerShdw blurRad="142875" dist="19050" dir="5400000" algn="bl" rotWithShape="0">
              <a:srgbClr val="38226D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25"/>
          <p:cNvSpPr txBox="1">
            <a:spLocks noGrp="1"/>
          </p:cNvSpPr>
          <p:nvPr>
            <p:ph type="title" idx="4294967295"/>
          </p:nvPr>
        </p:nvSpPr>
        <p:spPr>
          <a:xfrm>
            <a:off x="381000" y="453200"/>
            <a:ext cx="5640900" cy="46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Maps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1147" name="Google Shape;1147;p25"/>
          <p:cNvSpPr/>
          <p:nvPr/>
        </p:nvSpPr>
        <p:spPr>
          <a:xfrm>
            <a:off x="1947750" y="1878125"/>
            <a:ext cx="7479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our office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56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1149" name="Google Shape;1149;p25"/>
          <p:cNvSpPr txBox="1">
            <a:spLocks noGrp="1"/>
          </p:cNvSpPr>
          <p:nvPr>
            <p:ph type="body" idx="4294967295"/>
          </p:nvPr>
        </p:nvSpPr>
        <p:spPr>
          <a:xfrm>
            <a:off x="1090975" y="453200"/>
            <a:ext cx="77193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</a:rPr>
              <a:t>Find more maps at </a:t>
            </a:r>
            <a:r>
              <a:rPr lang="en" sz="9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endParaRPr sz="900" b="1">
              <a:solidFill>
                <a:schemeClr val="lt1"/>
              </a:solidFill>
            </a:endParaRPr>
          </a:p>
        </p:txBody>
      </p:sp>
      <p:sp>
        <p:nvSpPr>
          <p:cNvPr id="1150" name="Google Shape;1150;p25"/>
          <p:cNvSpPr/>
          <p:nvPr/>
        </p:nvSpPr>
        <p:spPr>
          <a:xfrm>
            <a:off x="1090975" y="21473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25"/>
          <p:cNvSpPr/>
          <p:nvPr/>
        </p:nvSpPr>
        <p:spPr>
          <a:xfrm>
            <a:off x="2824525" y="3795125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25"/>
          <p:cNvSpPr/>
          <p:nvPr/>
        </p:nvSpPr>
        <p:spPr>
          <a:xfrm>
            <a:off x="3853225" y="19448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25"/>
          <p:cNvSpPr/>
          <p:nvPr/>
        </p:nvSpPr>
        <p:spPr>
          <a:xfrm>
            <a:off x="4596175" y="40904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25"/>
          <p:cNvSpPr/>
          <p:nvPr/>
        </p:nvSpPr>
        <p:spPr>
          <a:xfrm>
            <a:off x="6720250" y="24140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25"/>
          <p:cNvSpPr/>
          <p:nvPr/>
        </p:nvSpPr>
        <p:spPr>
          <a:xfrm>
            <a:off x="7377475" y="4157075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6"/>
          <p:cNvSpPr txBox="1">
            <a:spLocks noGrp="1"/>
          </p:cNvSpPr>
          <p:nvPr>
            <p:ph type="ctrTitle" idx="4294967295"/>
          </p:nvPr>
        </p:nvSpPr>
        <p:spPr>
          <a:xfrm>
            <a:off x="1019175" y="1863600"/>
            <a:ext cx="74388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latin typeface="Barlow SemiBold"/>
                <a:ea typeface="Barlow SemiBold"/>
                <a:cs typeface="Barlow SemiBold"/>
                <a:sym typeface="Barlow SemiBold"/>
              </a:rPr>
              <a:t>89,526,124</a:t>
            </a:r>
            <a:endParaRPr sz="9600"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1" name="Google Shape;1161;p26"/>
          <p:cNvSpPr txBox="1">
            <a:spLocks noGrp="1"/>
          </p:cNvSpPr>
          <p:nvPr>
            <p:ph type="subTitle" idx="4294967295"/>
          </p:nvPr>
        </p:nvSpPr>
        <p:spPr>
          <a:xfrm>
            <a:off x="1019175" y="2992450"/>
            <a:ext cx="743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  <p:sp>
        <p:nvSpPr>
          <p:cNvPr id="1163" name="Google Shape;1163;p26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27"/>
          <p:cNvSpPr txBox="1">
            <a:spLocks noGrp="1"/>
          </p:cNvSpPr>
          <p:nvPr>
            <p:ph type="ctrTitle" idx="4294967295"/>
          </p:nvPr>
        </p:nvSpPr>
        <p:spPr>
          <a:xfrm>
            <a:off x="685800" y="876600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89,526,124$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9" name="Google Shape;1169;p27"/>
          <p:cNvSpPr txBox="1">
            <a:spLocks noGrp="1"/>
          </p:cNvSpPr>
          <p:nvPr>
            <p:ph type="subTitle" idx="4294967295"/>
          </p:nvPr>
        </p:nvSpPr>
        <p:spPr>
          <a:xfrm>
            <a:off x="685800" y="1411308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1170" name="Google Shape;1170;p27"/>
          <p:cNvSpPr txBox="1">
            <a:spLocks noGrp="1"/>
          </p:cNvSpPr>
          <p:nvPr>
            <p:ph type="ctrTitle" idx="4294967295"/>
          </p:nvPr>
        </p:nvSpPr>
        <p:spPr>
          <a:xfrm>
            <a:off x="685800" y="3505493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100%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71" name="Google Shape;1171;p27"/>
          <p:cNvSpPr txBox="1">
            <a:spLocks noGrp="1"/>
          </p:cNvSpPr>
          <p:nvPr>
            <p:ph type="subTitle" idx="4294967295"/>
          </p:nvPr>
        </p:nvSpPr>
        <p:spPr>
          <a:xfrm>
            <a:off x="685800" y="4040201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1172" name="Google Shape;1172;p27"/>
          <p:cNvSpPr txBox="1">
            <a:spLocks noGrp="1"/>
          </p:cNvSpPr>
          <p:nvPr>
            <p:ph type="ctrTitle" idx="4294967295"/>
          </p:nvPr>
        </p:nvSpPr>
        <p:spPr>
          <a:xfrm>
            <a:off x="685800" y="2191047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185,244 users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73" name="Google Shape;1173;p27"/>
          <p:cNvSpPr txBox="1">
            <a:spLocks noGrp="1"/>
          </p:cNvSpPr>
          <p:nvPr>
            <p:ph type="subTitle" idx="4294967295"/>
          </p:nvPr>
        </p:nvSpPr>
        <p:spPr>
          <a:xfrm>
            <a:off x="685800" y="2725755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1174" name="Google Shape;1174;p2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  <p:grpSp>
        <p:nvGrpSpPr>
          <p:cNvPr id="1175" name="Google Shape;1175;p27"/>
          <p:cNvGrpSpPr/>
          <p:nvPr/>
        </p:nvGrpSpPr>
        <p:grpSpPr>
          <a:xfrm>
            <a:off x="5233951" y="823317"/>
            <a:ext cx="3414844" cy="3813266"/>
            <a:chOff x="2152775" y="305709"/>
            <a:chExt cx="4264823" cy="4762415"/>
          </a:xfrm>
        </p:grpSpPr>
        <p:grpSp>
          <p:nvGrpSpPr>
            <p:cNvPr id="1176" name="Google Shape;1176;p2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1177" name="Google Shape;1177;p2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1180;p2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1" name="Google Shape;1181;p2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2" name="Google Shape;1182;p2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3" name="Google Shape;1183;p2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6" name="Google Shape;1186;p2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8" name="Google Shape;1188;p2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9" name="Google Shape;1189;p2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0" name="Google Shape;1190;p2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1" name="Google Shape;1191;p2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2" name="Google Shape;1192;p2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3" name="Google Shape;1193;p2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4" name="Google Shape;1194;p2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1195" name="Google Shape;1195;p2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6" name="Google Shape;1196;p2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2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2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2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2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2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2" name="Google Shape;1202;p2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3" name="Google Shape;1203;p2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2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1205;p2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6" name="Google Shape;1206;p2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7" name="Google Shape;1207;p2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8" name="Google Shape;1208;p2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9" name="Google Shape;1209;p2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0" name="Google Shape;1210;p2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1" name="Google Shape;1211;p2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1212" name="Google Shape;1212;p2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3" name="Google Shape;1213;p2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4" name="Google Shape;1214;p2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5" name="Google Shape;1215;p2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1216;p2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7" name="Google Shape;1217;p2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8" name="Google Shape;1218;p2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9" name="Google Shape;1219;p2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0" name="Google Shape;1220;p2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1221;p2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1222;p2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2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1224;p2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5" name="Google Shape;1225;p2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6" name="Google Shape;1226;p2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7" name="Google Shape;1227;p2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8" name="Google Shape;1228;p2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1229" name="Google Shape;1229;p2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0" name="Google Shape;1230;p2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1231;p2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2" name="Google Shape;1232;p2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3" name="Google Shape;1233;p2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4" name="Google Shape;1234;p2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5" name="Google Shape;1235;p2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6" name="Google Shape;1236;p2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7" name="Google Shape;1237;p2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8" name="Google Shape;1238;p2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9" name="Google Shape;1239;p2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0" name="Google Shape;1240;p2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1" name="Google Shape;1241;p2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2" name="Google Shape;1242;p2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3" name="Google Shape;1243;p2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4" name="Google Shape;1244;p2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5" name="Google Shape;1245;p2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1246" name="Google Shape;1246;p2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7" name="Google Shape;1247;p2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1248;p2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1249;p2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1250;p2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1251;p2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1252;p2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3" name="Google Shape;1253;p2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4" name="Google Shape;1254;p2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1255;p2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2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1257;p2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8" name="Google Shape;1258;p2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9" name="Google Shape;1259;p2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0" name="Google Shape;1260;p2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1" name="Google Shape;1261;p2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2" name="Google Shape;1262;p2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1263" name="Google Shape;1263;p2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1264;p2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2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2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1267;p2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2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2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1270;p2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1271;p2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2" name="Google Shape;1272;p2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2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4" name="Google Shape;1274;p2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5" name="Google Shape;1275;p2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6" name="Google Shape;1276;p2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7" name="Google Shape;1277;p2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8" name="Google Shape;1278;p2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9" name="Google Shape;1279;p2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1280" name="Google Shape;1280;p2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2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2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2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2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2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2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1287;p2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8" name="Google Shape;1288;p2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1289;p2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0" name="Google Shape;1290;p2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1" name="Google Shape;1291;p2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2" name="Google Shape;1292;p2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3" name="Google Shape;1293;p2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4" name="Google Shape;1294;p2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5" name="Google Shape;1295;p2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96" name="Google Shape;1296;p2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2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2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2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2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01" name="Google Shape;1301;p2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1302" name="Google Shape;1302;p2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3" name="Google Shape;1303;p2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2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2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1306;p2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2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2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2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2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2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2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2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1314;p2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5" name="Google Shape;1315;p2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2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2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8" name="Google Shape;1318;p2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1319" name="Google Shape;1319;p2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2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1321;p2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1322;p2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2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2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2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6" name="Google Shape;1326;p2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2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2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2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2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2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2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2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2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5" name="Google Shape;1335;p2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1336" name="Google Shape;1336;p2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2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2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2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2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2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2" name="Google Shape;1342;p2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3" name="Google Shape;1343;p2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1344;p2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1345;p2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1346;p2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2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2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2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2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2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2" name="Google Shape;1352;p2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1353" name="Google Shape;1353;p2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2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2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1356;p2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2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2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9" name="Google Shape;1359;p2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1360;p2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2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1362;p2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2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1364;p2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1365;p2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1366;p2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1367;p2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2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9" name="Google Shape;1369;p2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1370" name="Google Shape;1370;p2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2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2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2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2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2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2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2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2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0" name="Google Shape;1380;p2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1" name="Google Shape;1381;p2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3" name="Google Shape;1383;p2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4" name="Google Shape;1384;p2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6" name="Google Shape;1386;p2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1387" name="Google Shape;1387;p2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1390;p2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2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2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2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2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5" name="Google Shape;1395;p2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6" name="Google Shape;1396;p2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7" name="Google Shape;1397;p2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8" name="Google Shape;1398;p2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9" name="Google Shape;1399;p2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0" name="Google Shape;1400;p2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1" name="Google Shape;1401;p2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2" name="Google Shape;1402;p2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3" name="Google Shape;1403;p2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1404" name="Google Shape;1404;p2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5" name="Google Shape;1405;p2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6" name="Google Shape;1406;p2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7" name="Google Shape;1407;p2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8" name="Google Shape;1408;p2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9" name="Google Shape;1409;p2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0" name="Google Shape;1410;p2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1" name="Google Shape;1411;p2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2" name="Google Shape;1412;p2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3" name="Google Shape;1413;p2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4" name="Google Shape;1414;p2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5" name="Google Shape;1415;p2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6" name="Google Shape;1416;p2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7" name="Google Shape;1417;p2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8" name="Google Shape;1418;p2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9" name="Google Shape;1419;p2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0" name="Google Shape;1420;p2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1421" name="Google Shape;1421;p2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2" name="Google Shape;1422;p2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3" name="Google Shape;1423;p2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4" name="Google Shape;1424;p2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5" name="Google Shape;1425;p2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6" name="Google Shape;1426;p2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7" name="Google Shape;1427;p2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8" name="Google Shape;1428;p2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9" name="Google Shape;1429;p2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0" name="Google Shape;1430;p2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1" name="Google Shape;1431;p2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2" name="Google Shape;1432;p2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3" name="Google Shape;1433;p2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4" name="Google Shape;1434;p2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5" name="Google Shape;1435;p2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6" name="Google Shape;1436;p2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37" name="Google Shape;1437;p2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1438" name="Google Shape;1438;p2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9" name="Google Shape;1439;p2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0" name="Google Shape;1440;p2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1" name="Google Shape;1441;p2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2" name="Google Shape;1442;p2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3" name="Google Shape;1443;p2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4" name="Google Shape;1444;p2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5" name="Google Shape;1445;p2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6" name="Google Shape;1446;p2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7" name="Google Shape;1447;p2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8" name="Google Shape;1448;p2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9" name="Google Shape;1449;p2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0" name="Google Shape;1450;p2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1" name="Google Shape;1451;p2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2" name="Google Shape;1452;p2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3" name="Google Shape;1453;p2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4" name="Google Shape;1454;p2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1455" name="Google Shape;1455;p2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6" name="Google Shape;1456;p2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7" name="Google Shape;1457;p2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8" name="Google Shape;1458;p2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9" name="Google Shape;1459;p2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0" name="Google Shape;1460;p2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1" name="Google Shape;1461;p2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2" name="Google Shape;1462;p2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3" name="Google Shape;1463;p2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4" name="Google Shape;1464;p2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5" name="Google Shape;1465;p2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6" name="Google Shape;1466;p2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7" name="Google Shape;1467;p2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8" name="Google Shape;1468;p2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9" name="Google Shape;1469;p2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0" name="Google Shape;1470;p2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1" name="Google Shape;1471;p2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1472" name="Google Shape;1472;p2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3" name="Google Shape;1473;p2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4" name="Google Shape;1474;p2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5" name="Google Shape;1475;p2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6" name="Google Shape;1476;p2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7" name="Google Shape;1477;p2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2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1479;p2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2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2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6" name="Google Shape;1486;p2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7" name="Google Shape;1487;p2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8" name="Google Shape;1488;p2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1489" name="Google Shape;1489;p2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1" name="Google Shape;1491;p2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2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5" name="Google Shape;1495;p2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6" name="Google Shape;1496;p2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7" name="Google Shape;1497;p2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2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9" name="Google Shape;1499;p2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0" name="Google Shape;1500;p2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3" name="Google Shape;1503;p2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4" name="Google Shape;1504;p2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5" name="Google Shape;1505;p2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1506" name="Google Shape;1506;p2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2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2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0" name="Google Shape;1510;p2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1" name="Google Shape;1511;p2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2" name="Google Shape;1512;p2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2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2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5" name="Google Shape;1515;p2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2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2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2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9" name="Google Shape;1519;p2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0" name="Google Shape;1520;p2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2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22" name="Google Shape;1522;p2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1523" name="Google Shape;1523;p2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4" name="Google Shape;1524;p2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2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2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7" name="Google Shape;1527;p2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8" name="Google Shape;1528;p2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9" name="Google Shape;1529;p2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0" name="Google Shape;1530;p2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1" name="Google Shape;1531;p2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2" name="Google Shape;1532;p2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2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1535;p2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1536;p2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2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2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9" name="Google Shape;1539;p2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1540" name="Google Shape;1540;p2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1" name="Google Shape;1541;p2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3" name="Google Shape;1543;p2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4" name="Google Shape;1544;p2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5" name="Google Shape;1545;p2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6" name="Google Shape;1546;p2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2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2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1" name="Google Shape;1551;p2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2" name="Google Shape;1552;p2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56" name="Google Shape;1556;p2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1557" name="Google Shape;1557;p2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6" name="Google Shape;1566;p2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9" name="Google Shape;1569;p2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2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2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2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73" name="Google Shape;1573;p2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1574" name="Google Shape;1574;p2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2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2" name="Google Shape;1582;p2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2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2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2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2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0" name="Google Shape;1590;p2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1591" name="Google Shape;1591;p2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2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2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2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2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2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2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2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2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2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2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2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2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07" name="Google Shape;1607;p2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2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2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2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p2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p2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2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2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2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2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2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2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2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2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p2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2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2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2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2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2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2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2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2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2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2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2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2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2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2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2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2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2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2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2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2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2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2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2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2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2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2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2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2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2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2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2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2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2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2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2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2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2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2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2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2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2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2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2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2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2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2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2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2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2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2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2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2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2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2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2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2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2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82" name="Google Shape;1682;p2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1683" name="Google Shape;1683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4" name="Google Shape;1684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5" name="Google Shape;1685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6" name="Google Shape;1686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7" name="Google Shape;1687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88" name="Google Shape;1688;p2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1689" name="Google Shape;1689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0" name="Google Shape;1690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1" name="Google Shape;1691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2" name="Google Shape;1692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1693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94" name="Google Shape;1694;p2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2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2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1701" name="Google Shape;1701;p2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  <p:grpSp>
        <p:nvGrpSpPr>
          <p:cNvPr id="1702" name="Google Shape;1702;p28"/>
          <p:cNvGrpSpPr/>
          <p:nvPr/>
        </p:nvGrpSpPr>
        <p:grpSpPr>
          <a:xfrm>
            <a:off x="477963" y="1650359"/>
            <a:ext cx="2051418" cy="2588394"/>
            <a:chOff x="1083025" y="1574025"/>
            <a:chExt cx="1834900" cy="2315200"/>
          </a:xfrm>
        </p:grpSpPr>
        <p:sp>
          <p:nvSpPr>
            <p:cNvPr id="1703" name="Google Shape;1703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04" name="Google Shape;1704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05" name="Google Shape;1705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06" name="Google Shape;1706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07" name="Google Shape;1707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08" name="Google Shape;1708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9" name="Google Shape;1709;p28"/>
          <p:cNvGrpSpPr/>
          <p:nvPr/>
        </p:nvGrpSpPr>
        <p:grpSpPr>
          <a:xfrm>
            <a:off x="2388508" y="1650359"/>
            <a:ext cx="2051418" cy="2588394"/>
            <a:chOff x="1083025" y="1574025"/>
            <a:chExt cx="1834900" cy="2315200"/>
          </a:xfrm>
        </p:grpSpPr>
        <p:sp>
          <p:nvSpPr>
            <p:cNvPr id="1710" name="Google Shape;1710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1" name="Google Shape;1711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2" name="Google Shape;1712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13" name="Google Shape;1713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14" name="Google Shape;1714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15" name="Google Shape;1715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28"/>
          <p:cNvGrpSpPr/>
          <p:nvPr/>
        </p:nvGrpSpPr>
        <p:grpSpPr>
          <a:xfrm>
            <a:off x="4302291" y="1649564"/>
            <a:ext cx="2051418" cy="2588394"/>
            <a:chOff x="1083025" y="1574025"/>
            <a:chExt cx="1834900" cy="2315200"/>
          </a:xfrm>
        </p:grpSpPr>
        <p:sp>
          <p:nvSpPr>
            <p:cNvPr id="1717" name="Google Shape;1717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8" name="Google Shape;1718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9" name="Google Shape;1719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20" name="Google Shape;1720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1" name="Google Shape;1721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2" name="Google Shape;1722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28"/>
          <p:cNvGrpSpPr/>
          <p:nvPr/>
        </p:nvGrpSpPr>
        <p:grpSpPr>
          <a:xfrm>
            <a:off x="6217659" y="1649551"/>
            <a:ext cx="2051418" cy="2588394"/>
            <a:chOff x="1083025" y="1574025"/>
            <a:chExt cx="1834900" cy="2315200"/>
          </a:xfrm>
        </p:grpSpPr>
        <p:sp>
          <p:nvSpPr>
            <p:cNvPr id="1724" name="Google Shape;1724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25" name="Google Shape;1725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26" name="Google Shape;1726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27" name="Google Shape;1727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8" name="Google Shape;1728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9" name="Google Shape;1729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Course format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Create a new project for each new module</a:t>
            </a:r>
          </a:p>
          <a:p>
            <a:pPr lvl="1"/>
            <a:r>
              <a:rPr lang="en-US"/>
              <a:t>Practice with Visual Studio and Dotnet CLI</a:t>
            </a:r>
          </a:p>
          <a:p>
            <a:r>
              <a:rPr lang="en-US"/>
              <a:t>Introduction to source control management with GitHub</a:t>
            </a:r>
          </a:p>
          <a:p>
            <a:r>
              <a:rPr lang="en-US"/>
              <a:t>Programming challenges at the end of each section </a:t>
            </a:r>
          </a:p>
          <a:p>
            <a:pPr lvl="1"/>
            <a:r>
              <a:rPr lang="en-US"/>
              <a:t>Solution will be shared via GitHub</a:t>
            </a:r>
          </a:p>
          <a:p>
            <a:r>
              <a:rPr lang="en-US"/>
              <a:t>Use Q&amp;A section where direct assistance is required</a:t>
            </a:r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B2489946-0143-51C4-979E-8F84F530946A}"/>
              </a:ext>
            </a:extLst>
          </p:cNvPr>
          <p:cNvGrpSpPr/>
          <p:nvPr/>
        </p:nvGrpSpPr>
        <p:grpSpPr>
          <a:xfrm>
            <a:off x="6939813" y="1233183"/>
            <a:ext cx="1970749" cy="2109992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4FFCF48B-92F3-D88E-F9A1-09C24411A794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3F091D7B-D307-9D0C-98D9-BF3B0FD0CAC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F63F798B-2C53-77BC-1B8B-BBDD26783B0B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7619247A-F38D-952D-EBE9-3E1BB5F9F0F5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A88FD916-1849-83D5-5312-7AA2A13473A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2D298AFA-E6D1-BDBC-18FC-5E8BC6D3952E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4E586AB4-198E-E16D-A313-9159F24A1DBD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DB52489E-DB7F-1709-EA2A-80C0890D873B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0D8C1E15-A035-0B88-1C36-FE5E1E7E7D67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B09821FE-1715-B11A-0AB7-A92BDB43C686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C010F280-80A8-D47E-2603-33C50F5E0F2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0945DD83-0110-6AA8-0C1C-CB3E367699C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11D0E172-50B7-54F0-9A74-D68D09C1F29C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39CA41AB-E905-5D30-2722-26BC4A9BF48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AC4A5F66-A08A-3218-D7AA-FA6F116AE7B5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36E25D9E-F02F-7E38-5C20-DBCE398E75DD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0441E982-9776-C0B1-B887-A3897268B772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7E9E88E1-A49F-8598-B796-DC7E28241EC5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12D1C793-4262-6966-272E-F44F6B4AA8D6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DE630A4B-050F-1A91-01FA-BA46447C9B1B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E57B92F0-E84B-5430-7DEB-19626ADFDB67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F864D01F-B99B-E60F-AE5F-31D6D617C0AC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56104086-48A3-069A-D481-31CEB7FBE29E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FE6E3E4E-CC49-ABB7-1479-3EF89D93DF94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F3271E5A-856A-3CAF-CDFB-B5E9ADBEC0EA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0509AD49-FA74-CEC9-E761-E59308C48992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F219CA9A-4B50-0A01-C72B-91679ADEC699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A9A69342-775A-E729-91CF-8400A5175E41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5620AA62-8D67-5686-62C6-FCCFB87A6EA0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11B45F9C-6F30-71F4-1EE1-C581AF93031E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3B908257-30FD-3D96-DC60-B4F26DE0922C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611D86C9-D7B2-AB5D-60A0-1499A4F09FA6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F66D0B22-389B-31CF-36EC-C2F9BC0CDD02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51AA7325-CD4B-252F-E52D-7F5F41142195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FB7397C4-7100-67D5-A38C-14B6EA477656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156EA495-8E37-EE64-9B2D-23B720923BD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CB20EC6F-E76A-AA60-0053-C100E8079E88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CDE7B966-9BDD-A95F-8C2A-7D5F8C51870B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966AE480-B59F-9396-06E4-74098D0BB96B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51CC9F5F-BF31-1605-337F-9018F245BE7A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DD92005A-3B37-F974-758C-7DB187D03F92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B4F7A286-78D9-4BC1-A573-5BEBA3A6EF77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E73FF50E-B014-3DFD-294F-8E4BEAC83457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8B105639-288B-F2D1-AFEC-B0FEFD581031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B49B7DB2-8590-4238-6747-ACDDD22E2EF0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4172159D-EEBB-E45D-3026-4FB9AB5C5A7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D521E723-4C5E-9CE8-241A-545C4DB0FCCA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547AB4D2-75EE-6AF4-8FB0-F5FC6680A19F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D1023FBF-FB91-BEC5-3A1A-D65AE913E3F9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230F032D-B86E-197C-1AF9-BC1A16513CBC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1820BE62-DB63-4DCE-2302-3B1030A315FB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BE5993EE-E134-1AA5-E155-EAD3521BAD8A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ABF22916-6E02-E993-6A5C-859C89B0CF0C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C099BB16-0A30-5D4D-844C-D1F6021232D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CC24DA68-3E98-184D-9847-A92DD474F526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F6FE404A-8198-FAF6-575A-A0BDAB0493A0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94691410-5737-91B2-1B8D-ADBFECC78AFE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DBD63EEB-03B3-CEAF-9CBA-3BAFFB3507B2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40DF1859-CAFC-4E71-9A89-2449B3E26F73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70792928-0018-2A08-FEDF-BAB10DA26F58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6CF59B8D-9871-9ACA-F233-60765DD4CC46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4222D6A2-1F02-415C-3F39-BC29012E7CB4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73D17AF-ECE0-6B45-99DF-3C3D2AC64D9D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A76FCA3D-42EE-D806-9084-5FE3CDCCB802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B54C283A-7D50-6A79-1BE8-ECD6F0D41342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73C1CCD2-D8CF-25FB-6E9B-9B5D1CFCD5EE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47029F5C-E9BD-7065-7048-1F5B6115943C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DCD08F05-279C-6C31-D8C0-AACE266F33E2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3D859ED-7715-BCA5-F3B1-67901A7D9627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7DDA4607-6933-D5F9-20CD-E01AEADD4AC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C1D99684-D835-54A2-B5AF-E49C692A9F4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1A81F177-72BA-8FC9-D98A-9FEB20F63F6E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C594CA3A-EE76-1BDA-B916-2F827F15BA51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7D32FFCF-DD09-589E-0432-FB63B7F4215A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AF377B9-92D2-4A22-6DFE-8912FF85EB62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354A37BA-AD88-9803-182E-869FE54A6C3F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901FBCDB-7630-E563-B3C5-2EA25221528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800DE444-9AB8-B323-0566-1C9BD8D2A717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29936CC5-433B-F908-29CC-F1985AC13299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DAC990FC-CAFE-E5E2-F554-7C63F9896807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D9BBD27-9F30-C2A3-96B0-EACA40089C24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18F4557F-86BC-0A9B-14EF-587262D3BF64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C5925D36-2785-CA09-05FF-B6B8F75FDF59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0D08B4B7-0775-D21C-1029-DE60E9B101C7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840C1A9A-DF88-B240-5CA1-6F4EA058FA10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D7B64CFA-415D-5024-F897-280B4CC73D76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D1D2E609-3234-61E4-0CDA-9BF0139F896A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DF5F1783-6E12-2D2B-2DC6-C2A13A91FA67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88D4A86A-CB19-144E-43DC-5523CD01DBEB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D3639EF-C176-AB37-F4C7-B597532C16B5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7989E480-0B3B-0D32-A839-03943D3DD28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40FCC814-E704-699F-0F3C-1377B3ECD436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ECE42AD8-AF5B-C80E-456D-EED625A5D085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4E881EC7-0933-EE34-2D45-BB59F37FFC6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41E29B52-C65C-730B-177A-F4A34CA8A9CB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F17AA061-B033-838E-8C85-24D620719D55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033183F-FA2C-98FE-E227-0EE18118494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D9793C91-B3B0-3EDA-F22A-6E0762A1A323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28FC1E45-9735-8A17-2B59-1D2CE5913BA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B39E33DF-90EC-D344-DFEF-89E29CDCBE3A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8D2F5E7D-0C7B-5A9A-B089-D4E909EB6B70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1EA8EE6C-4778-4462-76ED-DE52008C0188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787C3F03-9927-458B-61C4-FBD55C924BA7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E0702664-2A4E-A422-EB86-79DA066B87A1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AF55C108-012B-ACED-9496-82820538F17F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47750979-AE25-E8F5-D605-2FB28460A889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C9043CDE-644C-050C-590C-ABE04DAEDC8B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B3C66915-E58E-407C-F0DE-52E30BE2B001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7D6702B4-8B2A-F0FD-6CF6-6669D91DA7EF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104ADCD3-402C-1E11-B73B-DC5862A98092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6CA00205-6CD6-2123-0AF1-51293977E096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FC3C84C9-A3EA-8FC6-24D3-09CA994145A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3C2D72E4-35CC-2F07-3224-BA8092578CB9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94F5D6CE-8464-8F3F-E394-D3DECEDE05B1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602D3657-3A0B-F246-E9AD-A9C1C74C8369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4A7284A3-92C2-A56F-2049-A8726EA9861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B5488915-CE89-49F0-C597-25FBF4154D52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1A681A4C-E709-7FFB-D697-E142B5361270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A0FDB57E-8780-935B-3192-691FDBD9C40F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C38E7312-9DF4-4A1C-2E1F-D3FC10ABF51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78BA52F5-C1B5-E5D4-7C7F-8430CFE88452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B8783DBD-843B-2C42-0D85-27C1D7A386DA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23E75C28-957F-D1AD-2B1C-88544777D35D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E23C5B70-E4D1-6122-9856-67A7F093643E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71D01BFF-A798-61A9-FC4C-DA1764D12CF3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5BDD133A-95F3-FEBA-97FD-8E3EBECC9ECA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C91813A8-1EE0-DDD9-2BD5-3E90945B8BB3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1C071AC3-F9C4-BE4F-4643-68365911B36C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7D99973D-A2DF-9D92-3FDF-B8FC9D8D9ECF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D9710F52-6768-B2D9-C78B-D1CE78EB892F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1C5537A-DD1B-379F-33EE-CDEA3E746C6C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E7A7F95-5116-BE95-3C1D-46CB0EA9B85A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BBDCB97-724B-D9E9-B090-E641B1ECF6FD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DFF35097-0767-9629-C765-B32C205DE9E9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8D225802-EAB4-4925-FC79-E02001688271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F2F56AB1-7B06-1D73-675F-503E0A097A06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15F9A8B5-F24D-2321-681E-3BEA94B274D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2E8F670-7828-1220-BAA0-A0DFD6B21D1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ECDE3FFD-DBAC-5300-C761-7EC12CD01E5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0031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>
            <a:spLocks noGrp="1"/>
          </p:cNvSpPr>
          <p:nvPr>
            <p:ph type="body" idx="1"/>
          </p:nvPr>
        </p:nvSpPr>
        <p:spPr>
          <a:xfrm>
            <a:off x="788290" y="600619"/>
            <a:ext cx="5454950" cy="4007606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en-US" sz="2800" b="1"/>
              <a:t>REST</a:t>
            </a:r>
            <a:r>
              <a:rPr lang="en-US" sz="2800"/>
              <a:t> is an acronym for </a:t>
            </a:r>
            <a:r>
              <a:rPr lang="en-US" sz="2800" b="1" err="1"/>
              <a:t>RE</a:t>
            </a:r>
            <a:r>
              <a:rPr lang="en-US" sz="2800" err="1"/>
              <a:t>presentational</a:t>
            </a:r>
            <a:r>
              <a:rPr lang="en-US" sz="2800"/>
              <a:t> </a:t>
            </a:r>
            <a:r>
              <a:rPr lang="en-US" sz="2800" b="1"/>
              <a:t>S</a:t>
            </a:r>
            <a:r>
              <a:rPr lang="en-US" sz="2800"/>
              <a:t>tate </a:t>
            </a:r>
            <a:r>
              <a:rPr lang="en-US" sz="2800" b="1"/>
              <a:t>T</a:t>
            </a:r>
            <a:r>
              <a:rPr lang="en-US" sz="2800"/>
              <a:t>ransfer</a:t>
            </a:r>
          </a:p>
          <a:p>
            <a:r>
              <a:rPr lang="en-US" sz="2800"/>
              <a:t>Architectural style for distributed hypermedia systems</a:t>
            </a:r>
          </a:p>
          <a:p>
            <a:r>
              <a:rPr lang="en-US" sz="2800"/>
              <a:t>A Web API (or Web Service) conforming to the REST architectural style is a REST API.</a:t>
            </a:r>
          </a:p>
        </p:txBody>
      </p:sp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  <p:grpSp>
        <p:nvGrpSpPr>
          <p:cNvPr id="520" name="Google Shape;520;p16"/>
          <p:cNvGrpSpPr/>
          <p:nvPr/>
        </p:nvGrpSpPr>
        <p:grpSpPr>
          <a:xfrm>
            <a:off x="6230973" y="930400"/>
            <a:ext cx="2318495" cy="3612478"/>
            <a:chOff x="6661328" y="2103554"/>
            <a:chExt cx="850574" cy="1325339"/>
          </a:xfrm>
        </p:grpSpPr>
        <p:sp>
          <p:nvSpPr>
            <p:cNvPr id="521" name="Google Shape;521;p16"/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1" name="Google Shape;551;p16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552" name="Google Shape;552;p16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2" name="Google Shape;572;p16"/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1735" name="Google Shape;1735;p2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Uniform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/>
              <a:t>By applying the principle of generality to the components interface, we can simplify the overall system architecture and improve the visibility of interactions.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/>
          </a:p>
        </p:txBody>
      </p:sp>
      <p:sp>
        <p:nvSpPr>
          <p:cNvPr id="1736" name="Google Shape;1736;p29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Stateless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/>
              <a:t>The server cannot take advantage of any previously stored context information on the server.</a:t>
            </a:r>
          </a:p>
        </p:txBody>
      </p:sp>
      <p:sp>
        <p:nvSpPr>
          <p:cNvPr id="1737" name="Google Shape;1737;p29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Cacheable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/>
              <a:t>If the response is cacheable, the client application gets the right to reuse the response data later for equivalent requests and a specified period.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/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  <p:sp>
        <p:nvSpPr>
          <p:cNvPr id="1739" name="Google Shape;1739;p29"/>
          <p:cNvSpPr txBox="1">
            <a:spLocks noGrp="1"/>
          </p:cNvSpPr>
          <p:nvPr>
            <p:ph type="body" idx="1"/>
          </p:nvPr>
        </p:nvSpPr>
        <p:spPr>
          <a:xfrm>
            <a:off x="4572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Layered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/>
              <a:t>The layered system style allows an architecture to be composed of hierarchical layers by constraining component behavior.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/>
          </a:p>
        </p:txBody>
      </p:sp>
      <p:sp>
        <p:nvSpPr>
          <p:cNvPr id="1740" name="Google Shape;1740;p29"/>
          <p:cNvSpPr txBox="1">
            <a:spLocks noGrp="1"/>
          </p:cNvSpPr>
          <p:nvPr>
            <p:ph type="body" idx="2"/>
          </p:nvPr>
        </p:nvSpPr>
        <p:spPr>
          <a:xfrm>
            <a:off x="329025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Resources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/>
              <a:t>For example, a REST resource can be a document or image, a temporal service, a collection of other resources, or a non-virtual object (e.g., a person).</a:t>
            </a:r>
          </a:p>
        </p:txBody>
      </p:sp>
      <p:sp>
        <p:nvSpPr>
          <p:cNvPr id="1741" name="Google Shape;1741;p29"/>
          <p:cNvSpPr txBox="1">
            <a:spLocks noGrp="1"/>
          </p:cNvSpPr>
          <p:nvPr>
            <p:ph type="body" idx="3"/>
          </p:nvPr>
        </p:nvSpPr>
        <p:spPr>
          <a:xfrm>
            <a:off x="61233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Self-Descriptive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/>
              <a:t>The client does not need to know if a resource is an employee or a device. It should act based on the media type associated with the resource.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4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 Methods</a:t>
            </a:r>
          </a:p>
        </p:txBody>
      </p:sp>
      <p:sp>
        <p:nvSpPr>
          <p:cNvPr id="2334" name="Google Shape;2334;p4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  <p:sp>
        <p:nvSpPr>
          <p:cNvPr id="2335" name="Google Shape;2335;p41"/>
          <p:cNvSpPr/>
          <p:nvPr/>
        </p:nvSpPr>
        <p:spPr>
          <a:xfrm>
            <a:off x="48440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GET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Use GET requests to retrieve resource representation/information only – and not modify it in any way. </a:t>
            </a:r>
            <a:endParaRPr lang="en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6" name="Google Shape;2336;p41"/>
          <p:cNvSpPr/>
          <p:nvPr/>
        </p:nvSpPr>
        <p:spPr>
          <a:xfrm>
            <a:off x="466307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PUT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Use PUT APIs primarily to update an existing resource (if the resource does not exist, then API may decide to create a new resource or not).</a:t>
            </a: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endParaRPr lang="en-US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7" name="Google Shape;2337;p41"/>
          <p:cNvSpPr/>
          <p:nvPr/>
        </p:nvSpPr>
        <p:spPr>
          <a:xfrm>
            <a:off x="48440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Use POST APIs to create new subordinate resources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POST</a:t>
            </a:r>
            <a:endParaRPr lang="en-US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8" name="Google Shape;2338;p41"/>
          <p:cNvSpPr/>
          <p:nvPr/>
        </p:nvSpPr>
        <p:spPr>
          <a:xfrm>
            <a:off x="466307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As the name applies, DELETE APIs delete the resources (identified by the Request-URI).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DELETE</a:t>
            </a:r>
            <a:endParaRPr lang="en-US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9" name="Google Shape;2339;p41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41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41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41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41"/>
          <p:cNvSpPr/>
          <p:nvPr/>
        </p:nvSpPr>
        <p:spPr>
          <a:xfrm>
            <a:off x="3842100" y="2242577"/>
            <a:ext cx="346481" cy="4465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G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2344" name="Google Shape;2344;p41"/>
          <p:cNvSpPr/>
          <p:nvPr/>
        </p:nvSpPr>
        <p:spPr>
          <a:xfrm>
            <a:off x="4857720" y="2250297"/>
            <a:ext cx="650964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P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2345" name="Google Shape;2345;p41"/>
          <p:cNvSpPr/>
          <p:nvPr/>
        </p:nvSpPr>
        <p:spPr>
          <a:xfrm>
            <a:off x="3807513" y="3348952"/>
            <a:ext cx="428005" cy="44467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P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2346" name="Google Shape;2346;p41"/>
          <p:cNvSpPr/>
          <p:nvPr/>
        </p:nvSpPr>
        <p:spPr>
          <a:xfrm>
            <a:off x="4971979" y="3356672"/>
            <a:ext cx="365009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D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81389660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2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Responses</a:t>
            </a:r>
            <a:endParaRPr/>
          </a:p>
        </p:txBody>
      </p:sp>
      <p:sp>
        <p:nvSpPr>
          <p:cNvPr id="1021" name="Google Shape;1021;p2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  <p:grpSp>
        <p:nvGrpSpPr>
          <p:cNvPr id="1022" name="Google Shape;1022;p23"/>
          <p:cNvGrpSpPr/>
          <p:nvPr/>
        </p:nvGrpSpPr>
        <p:grpSpPr>
          <a:xfrm>
            <a:off x="2655009" y="1344091"/>
            <a:ext cx="2200509" cy="1776159"/>
            <a:chOff x="3071457" y="2013875"/>
            <a:chExt cx="1944600" cy="1569600"/>
          </a:xfrm>
        </p:grpSpPr>
        <p:sp>
          <p:nvSpPr>
            <p:cNvPr id="1023" name="Google Shape;1023;p23"/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 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5" name="Google Shape;1025;p23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26" name="Google Shape;1026;p23"/>
          <p:cNvGrpSpPr/>
          <p:nvPr/>
        </p:nvGrpSpPr>
        <p:grpSpPr>
          <a:xfrm>
            <a:off x="457200" y="1344091"/>
            <a:ext cx="2200509" cy="1776159"/>
            <a:chOff x="1126863" y="2013875"/>
            <a:chExt cx="1944600" cy="1569600"/>
          </a:xfrm>
        </p:grpSpPr>
        <p:sp>
          <p:nvSpPr>
            <p:cNvPr id="1027" name="Google Shape;1027;p23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 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9" name="Google Shape;1029;p23"/>
            <p:cNvSpPr txBox="1"/>
            <p:nvPr/>
          </p:nvSpPr>
          <p:spPr>
            <a:xfrm>
              <a:off x="1351625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0" name="Google Shape;1030;p23"/>
          <p:cNvGrpSpPr/>
          <p:nvPr/>
        </p:nvGrpSpPr>
        <p:grpSpPr>
          <a:xfrm>
            <a:off x="4852688" y="1344091"/>
            <a:ext cx="3396158" cy="1776159"/>
            <a:chOff x="5015938" y="2013875"/>
            <a:chExt cx="3001200" cy="1569600"/>
          </a:xfrm>
        </p:grpSpPr>
        <p:sp>
          <p:nvSpPr>
            <p:cNvPr id="1031" name="Google Shape;1031;p23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</a:t>
              </a:r>
              <a:b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</a:b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33" name="Google Shape;1033;p23"/>
            <p:cNvSpPr txBox="1"/>
            <p:nvPr/>
          </p:nvSpPr>
          <p:spPr>
            <a:xfrm>
              <a:off x="5360225" y="2716353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 Ipsum dolor sit amet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4" name="Google Shape;1034;p23"/>
          <p:cNvGrpSpPr/>
          <p:nvPr/>
        </p:nvGrpSpPr>
        <p:grpSpPr>
          <a:xfrm>
            <a:off x="4705137" y="2121987"/>
            <a:ext cx="295999" cy="294651"/>
            <a:chOff x="4858109" y="2631368"/>
            <a:chExt cx="316442" cy="315000"/>
          </a:xfrm>
        </p:grpSpPr>
        <p:sp>
          <p:nvSpPr>
            <p:cNvPr id="1035" name="Google Shape;1035;p23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name="adj1" fmla="val 32020"/>
                <a:gd name="adj2" fmla="val 669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1037" name="Google Shape;1037;p23"/>
          <p:cNvGrpSpPr/>
          <p:nvPr/>
        </p:nvGrpSpPr>
        <p:grpSpPr>
          <a:xfrm>
            <a:off x="2512762" y="2121863"/>
            <a:ext cx="294612" cy="294612"/>
            <a:chOff x="3157188" y="909150"/>
            <a:chExt cx="470400" cy="470400"/>
          </a:xfrm>
        </p:grpSpPr>
        <p:sp>
          <p:nvSpPr>
            <p:cNvPr id="1038" name="Google Shape;1038;p23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022;p23">
            <a:extLst>
              <a:ext uri="{FF2B5EF4-FFF2-40B4-BE49-F238E27FC236}">
                <a16:creationId xmlns:a16="http://schemas.microsoft.com/office/drawing/2014/main" id="{27E5405F-E7FD-45AB-90C7-D7E593D4C5E5}"/>
              </a:ext>
            </a:extLst>
          </p:cNvPr>
          <p:cNvGrpSpPr/>
          <p:nvPr/>
        </p:nvGrpSpPr>
        <p:grpSpPr>
          <a:xfrm>
            <a:off x="2807409" y="1496491"/>
            <a:ext cx="2200509" cy="1776159"/>
            <a:chOff x="3071457" y="2013875"/>
            <a:chExt cx="1944600" cy="1569600"/>
          </a:xfrm>
        </p:grpSpPr>
        <p:sp>
          <p:nvSpPr>
            <p:cNvPr id="23" name="Google Shape;1023;p23">
              <a:extLst>
                <a:ext uri="{FF2B5EF4-FFF2-40B4-BE49-F238E27FC236}">
                  <a16:creationId xmlns:a16="http://schemas.microsoft.com/office/drawing/2014/main" id="{5E247C70-B590-4335-93C3-799031438E91}"/>
                </a:ext>
              </a:extLst>
            </p:cNvPr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24;p23">
              <a:extLst>
                <a:ext uri="{FF2B5EF4-FFF2-40B4-BE49-F238E27FC236}">
                  <a16:creationId xmlns:a16="http://schemas.microsoft.com/office/drawing/2014/main" id="{86FEE033-98D9-403F-A377-D0A8D2813E68}"/>
                </a:ext>
              </a:extLst>
            </p:cNvPr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2xx: Success</a:t>
              </a:r>
              <a:endParaRPr lang="en-US"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5" name="Google Shape;1025;p23">
              <a:extLst>
                <a:ext uri="{FF2B5EF4-FFF2-40B4-BE49-F238E27FC236}">
                  <a16:creationId xmlns:a16="http://schemas.microsoft.com/office/drawing/2014/main" id="{A73E0959-1EC1-40E8-B322-B7FAE7D7AAA6}"/>
                </a:ext>
              </a:extLst>
            </p:cNvPr>
            <p:cNvSpPr txBox="1"/>
            <p:nvPr/>
          </p:nvSpPr>
          <p:spPr>
            <a:xfrm>
              <a:off x="3308982" y="2542474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05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Indicates that the client’s request was accepted successfully.</a:t>
              </a:r>
              <a:endParaRPr lang="en-US" sz="16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6" name="Google Shape;1026;p23">
            <a:extLst>
              <a:ext uri="{FF2B5EF4-FFF2-40B4-BE49-F238E27FC236}">
                <a16:creationId xmlns:a16="http://schemas.microsoft.com/office/drawing/2014/main" id="{95B4F0B9-C73E-445B-A855-82204385C625}"/>
              </a:ext>
            </a:extLst>
          </p:cNvPr>
          <p:cNvGrpSpPr/>
          <p:nvPr/>
        </p:nvGrpSpPr>
        <p:grpSpPr>
          <a:xfrm>
            <a:off x="609600" y="1496491"/>
            <a:ext cx="2200509" cy="1776159"/>
            <a:chOff x="1126863" y="2013875"/>
            <a:chExt cx="1944600" cy="1569600"/>
          </a:xfrm>
        </p:grpSpPr>
        <p:sp>
          <p:nvSpPr>
            <p:cNvPr id="27" name="Google Shape;1027;p23">
              <a:extLst>
                <a:ext uri="{FF2B5EF4-FFF2-40B4-BE49-F238E27FC236}">
                  <a16:creationId xmlns:a16="http://schemas.microsoft.com/office/drawing/2014/main" id="{F159266D-52F6-4940-ADF6-55828BDC118F}"/>
                </a:ext>
              </a:extLst>
            </p:cNvPr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28;p23">
              <a:extLst>
                <a:ext uri="{FF2B5EF4-FFF2-40B4-BE49-F238E27FC236}">
                  <a16:creationId xmlns:a16="http://schemas.microsoft.com/office/drawing/2014/main" id="{3DC5F11C-B63C-484E-A5CE-E33334D01955}"/>
                </a:ext>
              </a:extLst>
            </p:cNvPr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1xx Status Codes</a:t>
              </a:r>
              <a:endParaRPr lang="en-US"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" name="Google Shape;1029;p23">
              <a:extLst>
                <a:ext uri="{FF2B5EF4-FFF2-40B4-BE49-F238E27FC236}">
                  <a16:creationId xmlns:a16="http://schemas.microsoft.com/office/drawing/2014/main" id="{6F6EA81A-54FC-4693-986B-FCE4D54B25E0}"/>
                </a:ext>
              </a:extLst>
            </p:cNvPr>
            <p:cNvSpPr txBox="1"/>
            <p:nvPr/>
          </p:nvSpPr>
          <p:spPr>
            <a:xfrm>
              <a:off x="1261540" y="2581608"/>
              <a:ext cx="1541785" cy="6471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1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Communicates transfer protocol-level information.</a:t>
              </a:r>
              <a:endParaRPr lang="en-US" sz="18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0" name="Google Shape;1030;p23">
            <a:extLst>
              <a:ext uri="{FF2B5EF4-FFF2-40B4-BE49-F238E27FC236}">
                <a16:creationId xmlns:a16="http://schemas.microsoft.com/office/drawing/2014/main" id="{BA3AF159-40BA-4947-997D-29E77DC3BCE8}"/>
              </a:ext>
            </a:extLst>
          </p:cNvPr>
          <p:cNvGrpSpPr/>
          <p:nvPr/>
        </p:nvGrpSpPr>
        <p:grpSpPr>
          <a:xfrm>
            <a:off x="5005088" y="1496491"/>
            <a:ext cx="3396158" cy="1776159"/>
            <a:chOff x="5015938" y="2013875"/>
            <a:chExt cx="3001200" cy="1569600"/>
          </a:xfrm>
        </p:grpSpPr>
        <p:sp>
          <p:nvSpPr>
            <p:cNvPr id="31" name="Google Shape;1031;p23">
              <a:extLst>
                <a:ext uri="{FF2B5EF4-FFF2-40B4-BE49-F238E27FC236}">
                  <a16:creationId xmlns:a16="http://schemas.microsoft.com/office/drawing/2014/main" id="{AD833924-9F35-4C5A-8EC9-51C5E7466766}"/>
                </a:ext>
              </a:extLst>
            </p:cNvPr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32;p23">
              <a:extLst>
                <a:ext uri="{FF2B5EF4-FFF2-40B4-BE49-F238E27FC236}">
                  <a16:creationId xmlns:a16="http://schemas.microsoft.com/office/drawing/2014/main" id="{CAA294B3-9ED4-41F6-B9C7-0DEA071D2B69}"/>
                </a:ext>
              </a:extLst>
            </p:cNvPr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3xx: Redirection</a:t>
              </a:r>
              <a:endParaRPr lang="en-US"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3" name="Google Shape;1033;p23">
              <a:extLst>
                <a:ext uri="{FF2B5EF4-FFF2-40B4-BE49-F238E27FC236}">
                  <a16:creationId xmlns:a16="http://schemas.microsoft.com/office/drawing/2014/main" id="{87A90FD9-B23B-4A4D-B86C-B5D75C49C1A9}"/>
                </a:ext>
              </a:extLst>
            </p:cNvPr>
            <p:cNvSpPr txBox="1"/>
            <p:nvPr/>
          </p:nvSpPr>
          <p:spPr>
            <a:xfrm>
              <a:off x="5360226" y="2581676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05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Indicates that the client must take some additional action in order to complete their request.</a:t>
              </a:r>
              <a:endParaRPr lang="en-US" sz="16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4" name="Google Shape;1034;p23">
            <a:extLst>
              <a:ext uri="{FF2B5EF4-FFF2-40B4-BE49-F238E27FC236}">
                <a16:creationId xmlns:a16="http://schemas.microsoft.com/office/drawing/2014/main" id="{F26CD0F6-D196-41B2-9B9D-A148E9C99780}"/>
              </a:ext>
            </a:extLst>
          </p:cNvPr>
          <p:cNvGrpSpPr/>
          <p:nvPr/>
        </p:nvGrpSpPr>
        <p:grpSpPr>
          <a:xfrm>
            <a:off x="4857537" y="2274387"/>
            <a:ext cx="295999" cy="294651"/>
            <a:chOff x="4858109" y="2631368"/>
            <a:chExt cx="316442" cy="315000"/>
          </a:xfrm>
        </p:grpSpPr>
        <p:sp>
          <p:nvSpPr>
            <p:cNvPr id="35" name="Google Shape;1035;p23">
              <a:extLst>
                <a:ext uri="{FF2B5EF4-FFF2-40B4-BE49-F238E27FC236}">
                  <a16:creationId xmlns:a16="http://schemas.microsoft.com/office/drawing/2014/main" id="{782FCEBA-1199-4847-BA5B-00DBC784157A}"/>
                </a:ext>
              </a:extLst>
            </p:cNvPr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36;p23">
              <a:extLst>
                <a:ext uri="{FF2B5EF4-FFF2-40B4-BE49-F238E27FC236}">
                  <a16:creationId xmlns:a16="http://schemas.microsoft.com/office/drawing/2014/main" id="{E68E5BCB-F4E1-4785-9AFE-4AD80AD8A49D}"/>
                </a:ext>
              </a:extLst>
            </p:cNvPr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name="adj1" fmla="val 32020"/>
                <a:gd name="adj2" fmla="val 669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37" name="Google Shape;1037;p23">
            <a:extLst>
              <a:ext uri="{FF2B5EF4-FFF2-40B4-BE49-F238E27FC236}">
                <a16:creationId xmlns:a16="http://schemas.microsoft.com/office/drawing/2014/main" id="{DA46DF95-2D2D-4F7C-A650-BCAF44E29CFD}"/>
              </a:ext>
            </a:extLst>
          </p:cNvPr>
          <p:cNvGrpSpPr/>
          <p:nvPr/>
        </p:nvGrpSpPr>
        <p:grpSpPr>
          <a:xfrm>
            <a:off x="2665162" y="2274263"/>
            <a:ext cx="294612" cy="294612"/>
            <a:chOff x="3157188" y="909150"/>
            <a:chExt cx="470400" cy="470400"/>
          </a:xfrm>
        </p:grpSpPr>
        <p:sp>
          <p:nvSpPr>
            <p:cNvPr id="38" name="Google Shape;1038;p23">
              <a:extLst>
                <a:ext uri="{FF2B5EF4-FFF2-40B4-BE49-F238E27FC236}">
                  <a16:creationId xmlns:a16="http://schemas.microsoft.com/office/drawing/2014/main" id="{C70917CA-7D37-42A2-BF74-BBCDFC31038D}"/>
                </a:ext>
              </a:extLst>
            </p:cNvPr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39;p23">
              <a:extLst>
                <a:ext uri="{FF2B5EF4-FFF2-40B4-BE49-F238E27FC236}">
                  <a16:creationId xmlns:a16="http://schemas.microsoft.com/office/drawing/2014/main" id="{BF0617E1-6B1F-44D2-A242-C4FABC80F9E3}"/>
                </a:ext>
              </a:extLst>
            </p:cNvPr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1026;p23">
            <a:extLst>
              <a:ext uri="{FF2B5EF4-FFF2-40B4-BE49-F238E27FC236}">
                <a16:creationId xmlns:a16="http://schemas.microsoft.com/office/drawing/2014/main" id="{2962298D-0E2E-4122-ACB5-0E6E9C7EA952}"/>
              </a:ext>
            </a:extLst>
          </p:cNvPr>
          <p:cNvGrpSpPr/>
          <p:nvPr/>
        </p:nvGrpSpPr>
        <p:grpSpPr>
          <a:xfrm>
            <a:off x="1975937" y="3315071"/>
            <a:ext cx="2200509" cy="1776159"/>
            <a:chOff x="1126863" y="2013875"/>
            <a:chExt cx="1944600" cy="1569600"/>
          </a:xfrm>
        </p:grpSpPr>
        <p:sp>
          <p:nvSpPr>
            <p:cNvPr id="41" name="Google Shape;1027;p23">
              <a:extLst>
                <a:ext uri="{FF2B5EF4-FFF2-40B4-BE49-F238E27FC236}">
                  <a16:creationId xmlns:a16="http://schemas.microsoft.com/office/drawing/2014/main" id="{9BE7F929-E316-4996-8116-B19D4FA02887}"/>
                </a:ext>
              </a:extLst>
            </p:cNvPr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28;p23">
              <a:extLst>
                <a:ext uri="{FF2B5EF4-FFF2-40B4-BE49-F238E27FC236}">
                  <a16:creationId xmlns:a16="http://schemas.microsoft.com/office/drawing/2014/main" id="{33776F9B-A027-4809-97D9-2FCD78C56904}"/>
                </a:ext>
              </a:extLst>
            </p:cNvPr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4xx: Client Error </a:t>
              </a:r>
              <a:endParaRPr lang="en-US"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3" name="Google Shape;1029;p23">
              <a:extLst>
                <a:ext uri="{FF2B5EF4-FFF2-40B4-BE49-F238E27FC236}">
                  <a16:creationId xmlns:a16="http://schemas.microsoft.com/office/drawing/2014/main" id="{24E0D822-AFEE-408B-95B2-81AB7C9E8C7D}"/>
                </a:ext>
              </a:extLst>
            </p:cNvPr>
            <p:cNvSpPr txBox="1"/>
            <p:nvPr/>
          </p:nvSpPr>
          <p:spPr>
            <a:xfrm>
              <a:off x="1303770" y="2542474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05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This category of error status codes points the finger at clients.</a:t>
              </a:r>
              <a:endParaRPr lang="en-US" sz="16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4" name="Google Shape;1022;p23">
            <a:extLst>
              <a:ext uri="{FF2B5EF4-FFF2-40B4-BE49-F238E27FC236}">
                <a16:creationId xmlns:a16="http://schemas.microsoft.com/office/drawing/2014/main" id="{50CD54B9-EA5E-41C5-8C47-410330188413}"/>
              </a:ext>
            </a:extLst>
          </p:cNvPr>
          <p:cNvGrpSpPr/>
          <p:nvPr/>
        </p:nvGrpSpPr>
        <p:grpSpPr>
          <a:xfrm>
            <a:off x="4178365" y="3332661"/>
            <a:ext cx="2200509" cy="1776159"/>
            <a:chOff x="3071457" y="2013875"/>
            <a:chExt cx="1944600" cy="1569600"/>
          </a:xfrm>
        </p:grpSpPr>
        <p:sp>
          <p:nvSpPr>
            <p:cNvPr id="45" name="Google Shape;1023;p23">
              <a:extLst>
                <a:ext uri="{FF2B5EF4-FFF2-40B4-BE49-F238E27FC236}">
                  <a16:creationId xmlns:a16="http://schemas.microsoft.com/office/drawing/2014/main" id="{5A5B1BC7-8AAE-49B8-AC8F-710670BD9146}"/>
                </a:ext>
              </a:extLst>
            </p:cNvPr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24;p23">
              <a:extLst>
                <a:ext uri="{FF2B5EF4-FFF2-40B4-BE49-F238E27FC236}">
                  <a16:creationId xmlns:a16="http://schemas.microsoft.com/office/drawing/2014/main" id="{FE196F78-19D0-4AB5-BD19-64A2981CB89C}"/>
                </a:ext>
              </a:extLst>
            </p:cNvPr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5xx: Server Error </a:t>
              </a:r>
              <a:endParaRPr lang="en-US"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7" name="Google Shape;1025;p23">
              <a:extLst>
                <a:ext uri="{FF2B5EF4-FFF2-40B4-BE49-F238E27FC236}">
                  <a16:creationId xmlns:a16="http://schemas.microsoft.com/office/drawing/2014/main" id="{C611D0CA-25C5-4F81-AD35-7C19B897D53E}"/>
                </a:ext>
              </a:extLst>
            </p:cNvPr>
            <p:cNvSpPr txBox="1"/>
            <p:nvPr/>
          </p:nvSpPr>
          <p:spPr>
            <a:xfrm>
              <a:off x="3308982" y="2542474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05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The server takes responsibility for these error status codes.</a:t>
              </a:r>
              <a:endParaRPr lang="en-US" sz="16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8" name="Google Shape;1037;p23">
            <a:extLst>
              <a:ext uri="{FF2B5EF4-FFF2-40B4-BE49-F238E27FC236}">
                <a16:creationId xmlns:a16="http://schemas.microsoft.com/office/drawing/2014/main" id="{01A19063-AAEC-451B-AE8D-EBC45B576933}"/>
              </a:ext>
            </a:extLst>
          </p:cNvPr>
          <p:cNvGrpSpPr/>
          <p:nvPr/>
        </p:nvGrpSpPr>
        <p:grpSpPr>
          <a:xfrm>
            <a:off x="3980060" y="3980202"/>
            <a:ext cx="294612" cy="294612"/>
            <a:chOff x="3157188" y="909150"/>
            <a:chExt cx="470400" cy="470400"/>
          </a:xfrm>
        </p:grpSpPr>
        <p:sp>
          <p:nvSpPr>
            <p:cNvPr id="49" name="Google Shape;1038;p23">
              <a:extLst>
                <a:ext uri="{FF2B5EF4-FFF2-40B4-BE49-F238E27FC236}">
                  <a16:creationId xmlns:a16="http://schemas.microsoft.com/office/drawing/2014/main" id="{F9CE5D88-7028-4D83-AE4D-C8DF50988C70}"/>
                </a:ext>
              </a:extLst>
            </p:cNvPr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39;p23">
              <a:extLst>
                <a:ext uri="{FF2B5EF4-FFF2-40B4-BE49-F238E27FC236}">
                  <a16:creationId xmlns:a16="http://schemas.microsoft.com/office/drawing/2014/main" id="{55EBC24B-94F1-4134-8BB4-EC26B0394E9E}"/>
                </a:ext>
              </a:extLst>
            </p:cNvPr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30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1747" name="Google Shape;1747;p3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  <p:grpSp>
        <p:nvGrpSpPr>
          <p:cNvPr id="1748" name="Google Shape;1748;p30"/>
          <p:cNvGrpSpPr/>
          <p:nvPr/>
        </p:nvGrpSpPr>
        <p:grpSpPr>
          <a:xfrm>
            <a:off x="6052563" y="735135"/>
            <a:ext cx="2596372" cy="2900838"/>
            <a:chOff x="2181300" y="231400"/>
            <a:chExt cx="4262637" cy="4762499"/>
          </a:xfrm>
        </p:grpSpPr>
        <p:sp>
          <p:nvSpPr>
            <p:cNvPr id="1749" name="Google Shape;1749;p30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0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0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p30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p30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p30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p30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30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30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30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30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30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30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30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30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30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30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p30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30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30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30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30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30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30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30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30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30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30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30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30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30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30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30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30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30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6" name="Google Shape;1786;p30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87" name="Google Shape;1787;p30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1788" name="Google Shape;1788;p30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9" name="Google Shape;1789;p30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0" name="Google Shape;1790;p30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1" name="Google Shape;1791;p30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2" name="Google Shape;1792;p30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3" name="Google Shape;1793;p30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4" name="Google Shape;1794;p30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5" name="Google Shape;1795;p30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6" name="Google Shape;1796;p30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7" name="Google Shape;1797;p30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8" name="Google Shape;1798;p30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9" name="Google Shape;1799;p30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0" name="Google Shape;1800;p30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1" name="Google Shape;1801;p30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2" name="Google Shape;1802;p30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3" name="Google Shape;1803;p30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4" name="Google Shape;1804;p30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5" name="Google Shape;1805;p30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1806" name="Google Shape;1806;p30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7" name="Google Shape;1807;p30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8" name="Google Shape;1808;p30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9" name="Google Shape;1809;p30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0" name="Google Shape;1810;p30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1" name="Google Shape;1811;p30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2" name="Google Shape;1812;p30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3" name="Google Shape;1813;p30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4" name="Google Shape;1814;p30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5" name="Google Shape;1815;p30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6" name="Google Shape;1816;p30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7" name="Google Shape;1817;p30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8" name="Google Shape;1818;p30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9" name="Google Shape;1819;p30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0" name="Google Shape;1820;p30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1" name="Google Shape;1821;p30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22" name="Google Shape;1822;p30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1823" name="Google Shape;1823;p30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4" name="Google Shape;1824;p30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5" name="Google Shape;1825;p30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6" name="Google Shape;1826;p30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7" name="Google Shape;1827;p30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8" name="Google Shape;1828;p30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9" name="Google Shape;1829;p30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0" name="Google Shape;1830;p30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1" name="Google Shape;1831;p30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2" name="Google Shape;1832;p30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3" name="Google Shape;1833;p30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4" name="Google Shape;1834;p30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5" name="Google Shape;1835;p30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6" name="Google Shape;1836;p30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7" name="Google Shape;1837;p30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8" name="Google Shape;1838;p30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9" name="Google Shape;1839;p30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1840" name="Google Shape;1840;p30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1" name="Google Shape;1841;p30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2" name="Google Shape;1842;p30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3" name="Google Shape;1843;p30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4" name="Google Shape;1844;p30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5" name="Google Shape;1845;p30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6" name="Google Shape;1846;p30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7" name="Google Shape;1847;p30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8" name="Google Shape;1848;p30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9" name="Google Shape;1849;p30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0" name="Google Shape;1850;p30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1" name="Google Shape;1851;p30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2" name="Google Shape;1852;p30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3" name="Google Shape;1853;p30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4" name="Google Shape;1854;p30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5" name="Google Shape;1855;p30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56" name="Google Shape;1856;p30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1857" name="Google Shape;1857;p30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8" name="Google Shape;1858;p30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9" name="Google Shape;1859;p30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0" name="Google Shape;1860;p30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1" name="Google Shape;1861;p30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2" name="Google Shape;1862;p30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3" name="Google Shape;1863;p30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4" name="Google Shape;1864;p30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5" name="Google Shape;1865;p30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6" name="Google Shape;1866;p30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7" name="Google Shape;1867;p30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8" name="Google Shape;1868;p30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9" name="Google Shape;1869;p30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0" name="Google Shape;1870;p30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1" name="Google Shape;1871;p30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2" name="Google Shape;1872;p30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3" name="Google Shape;1873;p30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1874" name="Google Shape;1874;p30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5" name="Google Shape;1875;p30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6" name="Google Shape;1876;p30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7" name="Google Shape;1877;p30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8" name="Google Shape;1878;p30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9" name="Google Shape;1879;p30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0" name="Google Shape;1880;p30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1" name="Google Shape;1881;p30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2" name="Google Shape;1882;p30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3" name="Google Shape;1883;p30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4" name="Google Shape;1884;p30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5" name="Google Shape;1885;p30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6" name="Google Shape;1886;p30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7" name="Google Shape;1887;p30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8" name="Google Shape;1888;p30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9" name="Google Shape;1889;p30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0" name="Google Shape;1890;p30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1" name="Google Shape;1891;p30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1892" name="Google Shape;1892;p30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3" name="Google Shape;1893;p30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4" name="Google Shape;1894;p30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5" name="Google Shape;1895;p30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6" name="Google Shape;1896;p30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7" name="Google Shape;1897;p30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8" name="Google Shape;1898;p30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9" name="Google Shape;1899;p30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0" name="Google Shape;1900;p30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1" name="Google Shape;1901;p30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2" name="Google Shape;1902;p30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3" name="Google Shape;1903;p30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4" name="Google Shape;1904;p30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5" name="Google Shape;1905;p30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6" name="Google Shape;1906;p30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7" name="Google Shape;1907;p30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8" name="Google Shape;1908;p30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1909" name="Google Shape;1909;p30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0" name="Google Shape;1910;p30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1" name="Google Shape;1911;p30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2" name="Google Shape;1912;p30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3" name="Google Shape;1913;p30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4" name="Google Shape;1914;p30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5" name="Google Shape;1915;p30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6" name="Google Shape;1916;p30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7" name="Google Shape;1917;p30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8" name="Google Shape;1918;p30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9" name="Google Shape;1919;p30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0" name="Google Shape;1920;p30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1" name="Google Shape;1921;p30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2" name="Google Shape;1922;p30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3" name="Google Shape;1923;p30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4" name="Google Shape;1924;p30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5" name="Google Shape;1925;p30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26" name="Google Shape;1926;p30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p30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8" name="Google Shape;1928;p30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9" name="Google Shape;1929;p30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0" name="Google Shape;1930;p30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1" name="Google Shape;1931;p30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2" name="Google Shape;1932;p30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3" name="Google Shape;1933;p30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4" name="Google Shape;1934;p30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5" name="Google Shape;1935;p30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p30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p30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8" name="Google Shape;1938;p30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9" name="Google Shape;1939;p30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0" name="Google Shape;1940;p30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1" name="Google Shape;1941;p30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2" name="Google Shape;1942;p30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3" name="Google Shape;1943;p30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4" name="Google Shape;1944;p30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5" name="Google Shape;1945;p30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p30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7" name="Google Shape;1947;p30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8" name="Google Shape;1948;p30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p30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p30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1" name="Google Shape;1951;p30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2" name="Google Shape;1952;p30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3" name="Google Shape;1953;p30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4" name="Google Shape;1954;p30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5" name="Google Shape;1955;p30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56" name="Google Shape;1956;p30"/>
          <p:cNvCxnSpPr/>
          <p:nvPr/>
        </p:nvCxnSpPr>
        <p:spPr>
          <a:xfrm>
            <a:off x="457200" y="1074699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7" name="Google Shape;1957;p30"/>
          <p:cNvCxnSpPr/>
          <p:nvPr/>
        </p:nvCxnSpPr>
        <p:spPr>
          <a:xfrm>
            <a:off x="457200" y="1784181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8" name="Google Shape;1958;p30"/>
          <p:cNvCxnSpPr/>
          <p:nvPr/>
        </p:nvCxnSpPr>
        <p:spPr>
          <a:xfrm>
            <a:off x="457200" y="2493663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9" name="Google Shape;1959;p30"/>
          <p:cNvCxnSpPr/>
          <p:nvPr/>
        </p:nvCxnSpPr>
        <p:spPr>
          <a:xfrm>
            <a:off x="457200" y="3203146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0" name="Google Shape;1960;p30"/>
          <p:cNvCxnSpPr/>
          <p:nvPr/>
        </p:nvCxnSpPr>
        <p:spPr>
          <a:xfrm>
            <a:off x="457200" y="3934526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1" name="Google Shape;1961;p30"/>
          <p:cNvSpPr txBox="1"/>
          <p:nvPr/>
        </p:nvSpPr>
        <p:spPr>
          <a:xfrm>
            <a:off x="457200" y="915950"/>
            <a:ext cx="3093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4000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3000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2000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1000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62" name="Google Shape;1962;p30"/>
          <p:cNvSpPr/>
          <p:nvPr/>
        </p:nvSpPr>
        <p:spPr>
          <a:xfrm>
            <a:off x="924020" y="2380936"/>
            <a:ext cx="1758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30"/>
          <p:cNvSpPr/>
          <p:nvPr/>
        </p:nvSpPr>
        <p:spPr>
          <a:xfrm>
            <a:off x="1160518" y="1986873"/>
            <a:ext cx="1758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4" name="Google Shape;1964;p30"/>
          <p:cNvSpPr/>
          <p:nvPr/>
        </p:nvSpPr>
        <p:spPr>
          <a:xfrm>
            <a:off x="1397017" y="2493663"/>
            <a:ext cx="1758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30"/>
          <p:cNvSpPr/>
          <p:nvPr/>
        </p:nvSpPr>
        <p:spPr>
          <a:xfrm>
            <a:off x="2243320" y="2694726"/>
            <a:ext cx="1758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30"/>
          <p:cNvSpPr/>
          <p:nvPr/>
        </p:nvSpPr>
        <p:spPr>
          <a:xfrm>
            <a:off x="2479818" y="2096343"/>
            <a:ext cx="1758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30"/>
          <p:cNvSpPr/>
          <p:nvPr/>
        </p:nvSpPr>
        <p:spPr>
          <a:xfrm>
            <a:off x="2716317" y="1229023"/>
            <a:ext cx="1758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30"/>
          <p:cNvSpPr/>
          <p:nvPr/>
        </p:nvSpPr>
        <p:spPr>
          <a:xfrm>
            <a:off x="3562620" y="2140118"/>
            <a:ext cx="1758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9" name="Google Shape;1969;p30"/>
          <p:cNvSpPr/>
          <p:nvPr/>
        </p:nvSpPr>
        <p:spPr>
          <a:xfrm>
            <a:off x="3799118" y="1074575"/>
            <a:ext cx="1758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0" name="Google Shape;1970;p30"/>
          <p:cNvSpPr/>
          <p:nvPr/>
        </p:nvSpPr>
        <p:spPr>
          <a:xfrm>
            <a:off x="4035617" y="2322561"/>
            <a:ext cx="1758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30"/>
          <p:cNvSpPr/>
          <p:nvPr/>
        </p:nvSpPr>
        <p:spPr>
          <a:xfrm>
            <a:off x="4881920" y="2753100"/>
            <a:ext cx="1758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2" name="Google Shape;1972;p30"/>
          <p:cNvSpPr/>
          <p:nvPr/>
        </p:nvSpPr>
        <p:spPr>
          <a:xfrm>
            <a:off x="5118418" y="1293618"/>
            <a:ext cx="1758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3" name="Google Shape;1973;p30"/>
          <p:cNvSpPr/>
          <p:nvPr/>
        </p:nvSpPr>
        <p:spPr>
          <a:xfrm>
            <a:off x="5354917" y="1607408"/>
            <a:ext cx="1758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8" name="Google Shape;1978;p3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288950" y="756074"/>
            <a:ext cx="1760900" cy="315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979" name="Google Shape;1979;p31"/>
          <p:cNvSpPr txBox="1">
            <a:spLocks noGrp="1"/>
          </p:cNvSpPr>
          <p:nvPr>
            <p:ph type="body" idx="4294967295"/>
          </p:nvPr>
        </p:nvSpPr>
        <p:spPr>
          <a:xfrm>
            <a:off x="1238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Mobile project</a:t>
            </a:r>
            <a:endParaRPr sz="30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980" name="Google Shape;1980;p3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65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1981" name="Google Shape;1981;p31"/>
          <p:cNvGrpSpPr/>
          <p:nvPr/>
        </p:nvGrpSpPr>
        <p:grpSpPr>
          <a:xfrm>
            <a:off x="5248684" y="413748"/>
            <a:ext cx="1842985" cy="3822716"/>
            <a:chOff x="2547150" y="238125"/>
            <a:chExt cx="2525675" cy="5238750"/>
          </a:xfrm>
        </p:grpSpPr>
        <p:sp>
          <p:nvSpPr>
            <p:cNvPr id="1982" name="Google Shape;1982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31"/>
          <p:cNvGrpSpPr/>
          <p:nvPr/>
        </p:nvGrpSpPr>
        <p:grpSpPr>
          <a:xfrm>
            <a:off x="6637552" y="2080650"/>
            <a:ext cx="1041945" cy="2747812"/>
            <a:chOff x="2217389" y="2145281"/>
            <a:chExt cx="771754" cy="2035265"/>
          </a:xfrm>
        </p:grpSpPr>
        <p:sp>
          <p:nvSpPr>
            <p:cNvPr id="1987" name="Google Shape;1987;p31"/>
            <p:cNvSpPr/>
            <p:nvPr/>
          </p:nvSpPr>
          <p:spPr>
            <a:xfrm>
              <a:off x="2315715" y="3791112"/>
              <a:ext cx="673428" cy="389434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31"/>
            <p:cNvSpPr/>
            <p:nvPr/>
          </p:nvSpPr>
          <p:spPr>
            <a:xfrm>
              <a:off x="2657140" y="3935803"/>
              <a:ext cx="195329" cy="151148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31"/>
            <p:cNvSpPr/>
            <p:nvPr/>
          </p:nvSpPr>
          <p:spPr>
            <a:xfrm>
              <a:off x="2658204" y="3985466"/>
              <a:ext cx="194361" cy="1015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31"/>
            <p:cNvSpPr/>
            <p:nvPr/>
          </p:nvSpPr>
          <p:spPr>
            <a:xfrm>
              <a:off x="2457350" y="3860101"/>
              <a:ext cx="195204" cy="145599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31"/>
            <p:cNvSpPr/>
            <p:nvPr/>
          </p:nvSpPr>
          <p:spPr>
            <a:xfrm>
              <a:off x="2457756" y="3906656"/>
              <a:ext cx="194361" cy="1015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31"/>
            <p:cNvSpPr/>
            <p:nvPr/>
          </p:nvSpPr>
          <p:spPr>
            <a:xfrm>
              <a:off x="2506461" y="2987362"/>
              <a:ext cx="335774" cy="964424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31"/>
            <p:cNvSpPr/>
            <p:nvPr/>
          </p:nvSpPr>
          <p:spPr>
            <a:xfrm>
              <a:off x="2582229" y="2387101"/>
              <a:ext cx="214978" cy="209526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31"/>
            <p:cNvSpPr/>
            <p:nvPr/>
          </p:nvSpPr>
          <p:spPr>
            <a:xfrm>
              <a:off x="2243240" y="2453762"/>
              <a:ext cx="324369" cy="463332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31"/>
            <p:cNvSpPr/>
            <p:nvPr/>
          </p:nvSpPr>
          <p:spPr>
            <a:xfrm>
              <a:off x="2217389" y="2839467"/>
              <a:ext cx="154799" cy="101310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31"/>
            <p:cNvSpPr/>
            <p:nvPr/>
          </p:nvSpPr>
          <p:spPr>
            <a:xfrm>
              <a:off x="2221873" y="2861121"/>
              <a:ext cx="101078" cy="8425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31"/>
            <p:cNvSpPr/>
            <p:nvPr/>
          </p:nvSpPr>
          <p:spPr>
            <a:xfrm>
              <a:off x="2506235" y="2416390"/>
              <a:ext cx="349666" cy="70398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31"/>
            <p:cNvSpPr/>
            <p:nvPr/>
          </p:nvSpPr>
          <p:spPr>
            <a:xfrm>
              <a:off x="2790960" y="2560359"/>
              <a:ext cx="135498" cy="621896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31"/>
            <p:cNvSpPr/>
            <p:nvPr/>
          </p:nvSpPr>
          <p:spPr>
            <a:xfrm>
              <a:off x="2573358" y="2169926"/>
              <a:ext cx="231959" cy="2829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31"/>
            <p:cNvSpPr/>
            <p:nvPr/>
          </p:nvSpPr>
          <p:spPr>
            <a:xfrm>
              <a:off x="2582180" y="2145281"/>
              <a:ext cx="245225" cy="242272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31"/>
            <p:cNvSpPr/>
            <p:nvPr/>
          </p:nvSpPr>
          <p:spPr>
            <a:xfrm>
              <a:off x="2773661" y="2522433"/>
              <a:ext cx="151929" cy="206815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31"/>
            <p:cNvSpPr/>
            <p:nvPr/>
          </p:nvSpPr>
          <p:spPr>
            <a:xfrm>
              <a:off x="2459309" y="2417031"/>
              <a:ext cx="123448" cy="199057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7" name="Google Shape;20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5806" y="904738"/>
            <a:ext cx="2287050" cy="3049426"/>
          </a:xfrm>
          <a:prstGeom prst="rect">
            <a:avLst/>
          </a:prstGeom>
          <a:noFill/>
          <a:ln>
            <a:noFill/>
          </a:ln>
        </p:spPr>
      </p:pic>
      <p:sp>
        <p:nvSpPr>
          <p:cNvPr id="2008" name="Google Shape;2008;p3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66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2009" name="Google Shape;2009;p32"/>
          <p:cNvGrpSpPr/>
          <p:nvPr/>
        </p:nvGrpSpPr>
        <p:grpSpPr>
          <a:xfrm>
            <a:off x="5035361" y="585201"/>
            <a:ext cx="2384344" cy="3679174"/>
            <a:chOff x="2112475" y="238125"/>
            <a:chExt cx="3395050" cy="5238750"/>
          </a:xfrm>
        </p:grpSpPr>
        <p:sp>
          <p:nvSpPr>
            <p:cNvPr id="2010" name="Google Shape;2010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4" name="Google Shape;2014;p32"/>
          <p:cNvSpPr txBox="1">
            <a:spLocks noGrp="1"/>
          </p:cNvSpPr>
          <p:nvPr>
            <p:ph type="body" idx="4294967295"/>
          </p:nvPr>
        </p:nvSpPr>
        <p:spPr>
          <a:xfrm>
            <a:off x="1238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Tablet project</a:t>
            </a:r>
            <a:endParaRPr sz="30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2015" name="Google Shape;2015;p32"/>
          <p:cNvGrpSpPr/>
          <p:nvPr/>
        </p:nvGrpSpPr>
        <p:grpSpPr>
          <a:xfrm>
            <a:off x="6866152" y="2080650"/>
            <a:ext cx="1042234" cy="2747998"/>
            <a:chOff x="2217389" y="2145281"/>
            <a:chExt cx="771968" cy="2035404"/>
          </a:xfrm>
        </p:grpSpPr>
        <p:sp>
          <p:nvSpPr>
            <p:cNvPr id="2016" name="Google Shape;2016;p32"/>
            <p:cNvSpPr/>
            <p:nvPr/>
          </p:nvSpPr>
          <p:spPr>
            <a:xfrm>
              <a:off x="2315715" y="3791112"/>
              <a:ext cx="673642" cy="389572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7" name="Google Shape;2017;p32"/>
            <p:cNvSpPr/>
            <p:nvPr/>
          </p:nvSpPr>
          <p:spPr>
            <a:xfrm>
              <a:off x="2657140" y="3935803"/>
              <a:ext cx="195392" cy="151201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8" name="Google Shape;2018;p32"/>
            <p:cNvSpPr/>
            <p:nvPr/>
          </p:nvSpPr>
          <p:spPr>
            <a:xfrm>
              <a:off x="2658204" y="3985466"/>
              <a:ext cx="194423" cy="10160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9" name="Google Shape;2019;p32"/>
            <p:cNvSpPr/>
            <p:nvPr/>
          </p:nvSpPr>
          <p:spPr>
            <a:xfrm>
              <a:off x="2457350" y="3860101"/>
              <a:ext cx="195266" cy="145651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0" name="Google Shape;2020;p32"/>
            <p:cNvSpPr/>
            <p:nvPr/>
          </p:nvSpPr>
          <p:spPr>
            <a:xfrm>
              <a:off x="2457756" y="3906656"/>
              <a:ext cx="194423" cy="101614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1" name="Google Shape;2021;p32"/>
            <p:cNvSpPr/>
            <p:nvPr/>
          </p:nvSpPr>
          <p:spPr>
            <a:xfrm>
              <a:off x="2506461" y="2987362"/>
              <a:ext cx="335881" cy="96476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32"/>
            <p:cNvSpPr/>
            <p:nvPr/>
          </p:nvSpPr>
          <p:spPr>
            <a:xfrm>
              <a:off x="2582229" y="2387101"/>
              <a:ext cx="215046" cy="209600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3" name="Google Shape;2023;p32"/>
            <p:cNvSpPr/>
            <p:nvPr/>
          </p:nvSpPr>
          <p:spPr>
            <a:xfrm>
              <a:off x="2243240" y="2453762"/>
              <a:ext cx="324472" cy="46349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4" name="Google Shape;2024;p32"/>
            <p:cNvSpPr/>
            <p:nvPr/>
          </p:nvSpPr>
          <p:spPr>
            <a:xfrm>
              <a:off x="2217389" y="2839467"/>
              <a:ext cx="154848" cy="10134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5" name="Google Shape;2025;p32"/>
            <p:cNvSpPr/>
            <p:nvPr/>
          </p:nvSpPr>
          <p:spPr>
            <a:xfrm>
              <a:off x="2221873" y="2861121"/>
              <a:ext cx="101110" cy="8428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6" name="Google Shape;2026;p32"/>
            <p:cNvSpPr/>
            <p:nvPr/>
          </p:nvSpPr>
          <p:spPr>
            <a:xfrm>
              <a:off x="2506235" y="2416390"/>
              <a:ext cx="349777" cy="70423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7" name="Google Shape;2027;p32"/>
            <p:cNvSpPr/>
            <p:nvPr/>
          </p:nvSpPr>
          <p:spPr>
            <a:xfrm>
              <a:off x="2790960" y="2560359"/>
              <a:ext cx="135542" cy="62211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32"/>
            <p:cNvSpPr/>
            <p:nvPr/>
          </p:nvSpPr>
          <p:spPr>
            <a:xfrm>
              <a:off x="2573358" y="2169926"/>
              <a:ext cx="232033" cy="2830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32"/>
            <p:cNvSpPr/>
            <p:nvPr/>
          </p:nvSpPr>
          <p:spPr>
            <a:xfrm>
              <a:off x="2582180" y="2145281"/>
              <a:ext cx="245303" cy="242358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32"/>
            <p:cNvSpPr/>
            <p:nvPr/>
          </p:nvSpPr>
          <p:spPr>
            <a:xfrm>
              <a:off x="2773661" y="2522433"/>
              <a:ext cx="151977" cy="206889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32"/>
            <p:cNvSpPr/>
            <p:nvPr/>
          </p:nvSpPr>
          <p:spPr>
            <a:xfrm>
              <a:off x="2459309" y="2417031"/>
              <a:ext cx="123487" cy="199128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p3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2230" name="Google Shape;2230;p35"/>
          <p:cNvSpPr txBox="1">
            <a:spLocks noGrp="1"/>
          </p:cNvSpPr>
          <p:nvPr>
            <p:ph type="body" idx="1"/>
          </p:nvPr>
        </p:nvSpPr>
        <p:spPr>
          <a:xfrm>
            <a:off x="457200" y="1462350"/>
            <a:ext cx="8191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Illustrations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Sergei Tikhonov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5"/>
              </a:rPr>
              <a:t>Unsplash</a:t>
            </a:r>
            <a:endParaRPr sz="2400"/>
          </a:p>
        </p:txBody>
      </p:sp>
      <p:sp>
        <p:nvSpPr>
          <p:cNvPr id="2231" name="Google Shape;2231;p3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p3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2237" name="Google Shape;2237;p3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Titles: Raleway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Body copy: Barlow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https://www.fontsquirrel.com/fonts/raleway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https://www.fontsquirrel.com/fonts/barlow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238" name="Google Shape;2238;p36"/>
          <p:cNvSpPr txBox="1"/>
          <p:nvPr/>
        </p:nvSpPr>
        <p:spPr>
          <a:xfrm>
            <a:off x="457200" y="4400250"/>
            <a:ext cx="81918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39" name="Google Shape;2239;p3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68</a:t>
            </a:fld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7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474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2245" name="Google Shape;2245;p37"/>
          <p:cNvSpPr txBox="1">
            <a:spLocks noGrp="1"/>
          </p:cNvSpPr>
          <p:nvPr>
            <p:ph type="subTitle" idx="1"/>
          </p:nvPr>
        </p:nvSpPr>
        <p:spPr>
          <a:xfrm>
            <a:off x="1085850" y="3287725"/>
            <a:ext cx="44748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2246" name="Google Shape;2246;p37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Welcome!</a:t>
            </a:r>
            <a:endParaRPr sz="7200"/>
          </a:p>
        </p:txBody>
      </p:sp>
      <p:sp>
        <p:nvSpPr>
          <p:cNvPr id="2224" name="Google Shape;2224;p34"/>
          <p:cNvSpPr txBox="1">
            <a:spLocks noGrp="1"/>
          </p:cNvSpPr>
          <p:nvPr>
            <p:ph type="subTitle" idx="4294967295"/>
          </p:nvPr>
        </p:nvSpPr>
        <p:spPr>
          <a:xfrm>
            <a:off x="1234683" y="2878422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Let’s get Started</a:t>
            </a:r>
            <a:endParaRPr sz="3600" b="1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78BF65-30E8-3828-DE76-7610CCE17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177419" y="520545"/>
            <a:ext cx="3872570" cy="3872570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p3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Bold"/>
                <a:ea typeface="Barlow SemiBold"/>
                <a:cs typeface="Barlow SemiBold"/>
                <a:sym typeface="Barlow SemiBold"/>
              </a:rPr>
              <a:t>Timeline</a:t>
            </a:r>
            <a:endParaRPr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2252" name="Google Shape;2252;p3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70</a:t>
            </a:fld>
            <a:endParaRPr/>
          </a:p>
        </p:txBody>
      </p:sp>
      <p:sp>
        <p:nvSpPr>
          <p:cNvPr id="2253" name="Google Shape;2253;p38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DEC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4" name="Google Shape;2254;p38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NOV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5" name="Google Shape;2255;p38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OCT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6" name="Google Shape;2256;p38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SEP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7" name="Google Shape;2257;p38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AUG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8" name="Google Shape;2258;p38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JUL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9" name="Google Shape;2259;p38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JUN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0" name="Google Shape;2260;p38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MAY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1" name="Google Shape;2261;p38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APR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2" name="Google Shape;2262;p38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MAR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3" name="Google Shape;2263;p38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FEB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4" name="Google Shape;2264;p38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JAN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5" name="Google Shape;2265;p38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2266" name="Google Shape;2266;p38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67" name="Google Shape;2267;p38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68" name="Google Shape;2268;p38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69" name="Google Shape;2269;p38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0" name="Google Shape;2270;p38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1" name="Google Shape;2271;p38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2" name="Google Shape;2272;p38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3" name="Google Shape;2273;p38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4" name="Google Shape;2274;p38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5" name="Google Shape;2275;p38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6" name="Google Shape;2276;p38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7" name="Google Shape;2277;p38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8" name="Google Shape;2278;p38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9" name="Google Shape;2279;p38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0" name="Google Shape;2280;p38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1" name="Google Shape;2281;p38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2" name="Google Shape;2282;p38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3" name="Google Shape;2283;p38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4" name="Google Shape;2284;p38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5" name="Google Shape;2285;p38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6" name="Google Shape;2286;p38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7" name="Google Shape;2287;p38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8" name="Google Shape;2288;p38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9" name="Google Shape;2289;p38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p4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2327" name="Google Shape;2327;p4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71</a:t>
            </a:fld>
            <a:endParaRPr/>
          </a:p>
        </p:txBody>
      </p:sp>
      <p:graphicFrame>
        <p:nvGraphicFramePr>
          <p:cNvPr id="2328" name="Google Shape;2328;p40"/>
          <p:cNvGraphicFramePr/>
          <p:nvPr/>
        </p:nvGraphicFramePr>
        <p:xfrm>
          <a:off x="392525" y="1564481"/>
          <a:ext cx="8382600" cy="3197750"/>
        </p:xfrm>
        <a:graphic>
          <a:graphicData uri="http://schemas.openxmlformats.org/drawingml/2006/table">
            <a:tbl>
              <a:tblPr>
                <a:noFill/>
                <a:tableStyleId>{11E2214B-EEA6-4F0E-851E-DA328E0D34B4}</a:tableStyleId>
              </a:tblPr>
              <a:tblGrid>
                <a:gridCol w="144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41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656503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API Security</a:t>
            </a:r>
            <a:endParaRPr/>
          </a:p>
        </p:txBody>
      </p:sp>
      <p:sp>
        <p:nvSpPr>
          <p:cNvPr id="2334" name="Google Shape;2334;p4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  <p:sp>
        <p:nvSpPr>
          <p:cNvPr id="2335" name="Google Shape;2335;p41"/>
          <p:cNvSpPr/>
          <p:nvPr/>
        </p:nvSpPr>
        <p:spPr>
          <a:xfrm>
            <a:off x="48440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Network Level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IP Whitelisting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IP Blacklisting</a:t>
            </a:r>
          </a:p>
        </p:txBody>
      </p:sp>
      <p:sp>
        <p:nvSpPr>
          <p:cNvPr id="2336" name="Google Shape;2336;p41"/>
          <p:cNvSpPr/>
          <p:nvPr/>
        </p:nvSpPr>
        <p:spPr>
          <a:xfrm>
            <a:off x="466307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Basic Authentication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Authenticate with each call to the API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7" name="Google Shape;2337;p41"/>
          <p:cNvSpPr/>
          <p:nvPr/>
        </p:nvSpPr>
        <p:spPr>
          <a:xfrm>
            <a:off x="48440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Issue an access key to client app. 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Api</a:t>
            </a:r>
            <a:r>
              <a:rPr lang="en-US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Key Access</a:t>
            </a:r>
            <a:endParaRPr lang="en-US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8" name="Google Shape;2338;p41"/>
          <p:cNvSpPr/>
          <p:nvPr/>
        </p:nvSpPr>
        <p:spPr>
          <a:xfrm>
            <a:off x="466307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Issue an encoded token with a limited lifetime and reissue a new one when needed.  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JSON Web Tokens (JWT)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9" name="Google Shape;2339;p41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41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41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41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41"/>
          <p:cNvSpPr/>
          <p:nvPr/>
        </p:nvSpPr>
        <p:spPr>
          <a:xfrm>
            <a:off x="3842100" y="2242577"/>
            <a:ext cx="346481" cy="4465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N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2344" name="Google Shape;2344;p41"/>
          <p:cNvSpPr/>
          <p:nvPr/>
        </p:nvSpPr>
        <p:spPr>
          <a:xfrm>
            <a:off x="4857720" y="2250297"/>
            <a:ext cx="650964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B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2345" name="Google Shape;2345;p41"/>
          <p:cNvSpPr/>
          <p:nvPr/>
        </p:nvSpPr>
        <p:spPr>
          <a:xfrm>
            <a:off x="3807513" y="3348952"/>
            <a:ext cx="428005" cy="44467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A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  <p:sp>
        <p:nvSpPr>
          <p:cNvPr id="2346" name="Google Shape;2346;p41"/>
          <p:cNvSpPr/>
          <p:nvPr/>
        </p:nvSpPr>
        <p:spPr>
          <a:xfrm>
            <a:off x="4971979" y="3356672"/>
            <a:ext cx="365009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J</a:t>
            </a:r>
            <a:endParaRPr b="1" i="0">
              <a:ln>
                <a:noFill/>
              </a:ln>
              <a:solidFill>
                <a:schemeClr val="lt1"/>
              </a:solidFill>
              <a:latin typeface="Ralewa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5" grpId="0" animBg="1"/>
      <p:bldP spid="2336" grpId="0" animBg="1"/>
      <p:bldP spid="2337" grpId="0" animBg="1"/>
      <p:bldP spid="2338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" name="Google Shape;2294;p3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2295" name="Google Shape;2295;p3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73</a:t>
            </a:fld>
            <a:endParaRPr/>
          </a:p>
        </p:txBody>
      </p:sp>
      <p:sp>
        <p:nvSpPr>
          <p:cNvPr id="2296" name="Google Shape;2296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7" name="Google Shape;2297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98" name="Google Shape;2298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2299" name="Google Shape;2299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0" name="Google Shape;2300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1" name="Google Shape;2301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2302" name="Google Shape;2302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3" name="Google Shape;2303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3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4" name="Google Shape;2304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2305" name="Google Shape;2305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6" name="Google Shape;2306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5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7" name="Google Shape;2307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2308" name="Google Shape;2308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9" name="Google Shape;2309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6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0" name="Google Shape;2310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2311" name="Google Shape;2311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2" name="Google Shape;2312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4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3" name="Google Shape;2313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2314" name="Google Shape;2314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5" name="Google Shape;2315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316" name="Google Shape;2316;p39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7" name="Google Shape;2317;p39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8" name="Google Shape;2318;p39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9" name="Google Shape;2319;p39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20" name="Google Shape;2320;p39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21" name="Google Shape;2321;p39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198662" scaled="0"/>
        </a:gradFill>
        <a:effectLst/>
      </p:bgPr>
    </p:bg>
    <p:spTree>
      <p:nvGrpSpPr>
        <p:cNvPr id="1" name="Shape 2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1" name="Google Shape;2351;p42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Business Model Canvas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352" name="Google Shape;2352;p4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74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2353" name="Google Shape;2353;p42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Key Activities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8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4" name="Google Shape;2354;p42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Key Resources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5" name="Google Shape;2355;p42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Value Propositions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6" name="Google Shape;2356;p42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Customer Relationships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7" name="Google Shape;2357;p42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Channels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8" name="Google Shape;2358;p42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Customer Segments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9" name="Google Shape;2359;p42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Key Partners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8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60" name="Google Shape;2360;p42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Cost Structure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61" name="Google Shape;2361;p42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Revenue Streams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62" name="Google Shape;2362;p42"/>
          <p:cNvSpPr/>
          <p:nvPr/>
        </p:nvSpPr>
        <p:spPr>
          <a:xfrm>
            <a:off x="4279907" y="3732570"/>
            <a:ext cx="215901" cy="214638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63" name="Google Shape;2363;p42"/>
          <p:cNvSpPr/>
          <p:nvPr/>
        </p:nvSpPr>
        <p:spPr>
          <a:xfrm>
            <a:off x="6866281" y="543303"/>
            <a:ext cx="215257" cy="193236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64" name="Google Shape;2364;p42"/>
          <p:cNvSpPr/>
          <p:nvPr/>
        </p:nvSpPr>
        <p:spPr>
          <a:xfrm>
            <a:off x="1702716" y="543215"/>
            <a:ext cx="207088" cy="207075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65" name="Google Shape;2365;p42"/>
          <p:cNvSpPr/>
          <p:nvPr/>
        </p:nvSpPr>
        <p:spPr>
          <a:xfrm>
            <a:off x="8608585" y="543301"/>
            <a:ext cx="197012" cy="207706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2366" name="Google Shape;2366;p42"/>
          <p:cNvGrpSpPr/>
          <p:nvPr/>
        </p:nvGrpSpPr>
        <p:grpSpPr>
          <a:xfrm>
            <a:off x="8561977" y="3732397"/>
            <a:ext cx="233502" cy="171203"/>
            <a:chOff x="4610450" y="3703750"/>
            <a:chExt cx="453050" cy="332175"/>
          </a:xfrm>
        </p:grpSpPr>
        <p:sp>
          <p:nvSpPr>
            <p:cNvPr id="2367" name="Google Shape;2367;p42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68" name="Google Shape;2368;p42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69" name="Google Shape;2369;p42"/>
          <p:cNvSpPr/>
          <p:nvPr/>
        </p:nvSpPr>
        <p:spPr>
          <a:xfrm>
            <a:off x="3424268" y="543232"/>
            <a:ext cx="209587" cy="20960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2370" name="Google Shape;2370;p42"/>
          <p:cNvGrpSpPr/>
          <p:nvPr/>
        </p:nvGrpSpPr>
        <p:grpSpPr>
          <a:xfrm>
            <a:off x="5169556" y="543233"/>
            <a:ext cx="188198" cy="239803"/>
            <a:chOff x="1958100" y="4985350"/>
            <a:chExt cx="365150" cy="465275"/>
          </a:xfrm>
        </p:grpSpPr>
        <p:sp>
          <p:nvSpPr>
            <p:cNvPr id="2371" name="Google Shape;2371;p42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2" name="Google Shape;2372;p42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3" name="Google Shape;2373;p42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374" name="Google Shape;2374;p42"/>
          <p:cNvGrpSpPr/>
          <p:nvPr/>
        </p:nvGrpSpPr>
        <p:grpSpPr>
          <a:xfrm>
            <a:off x="3342459" y="2137720"/>
            <a:ext cx="283238" cy="257429"/>
            <a:chOff x="4562200" y="4968250"/>
            <a:chExt cx="549550" cy="499475"/>
          </a:xfrm>
        </p:grpSpPr>
        <p:sp>
          <p:nvSpPr>
            <p:cNvPr id="2375" name="Google Shape;2375;p42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6" name="Google Shape;2376;p42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7" name="Google Shape;2377;p42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8" name="Google Shape;2378;p42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9" name="Google Shape;2379;p42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380" name="Google Shape;2380;p42"/>
          <p:cNvGrpSpPr/>
          <p:nvPr/>
        </p:nvGrpSpPr>
        <p:grpSpPr>
          <a:xfrm>
            <a:off x="6790078" y="2139229"/>
            <a:ext cx="278200" cy="266861"/>
            <a:chOff x="5241175" y="4959100"/>
            <a:chExt cx="539775" cy="517775"/>
          </a:xfrm>
        </p:grpSpPr>
        <p:sp>
          <p:nvSpPr>
            <p:cNvPr id="2381" name="Google Shape;2381;p4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2" name="Google Shape;2382;p4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3" name="Google Shape;2383;p4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4" name="Google Shape;2384;p4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5" name="Google Shape;2385;p4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6" name="Google Shape;2386;p4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1" name="Google Shape;2391;p4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2392" name="Google Shape;2392;p4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/>
          </a:p>
        </p:txBody>
      </p:sp>
      <p:grpSp>
        <p:nvGrpSpPr>
          <p:cNvPr id="2393" name="Google Shape;2393;p43"/>
          <p:cNvGrpSpPr/>
          <p:nvPr/>
        </p:nvGrpSpPr>
        <p:grpSpPr>
          <a:xfrm>
            <a:off x="855292" y="1413043"/>
            <a:ext cx="3608219" cy="3243858"/>
            <a:chOff x="3778727" y="4460423"/>
            <a:chExt cx="720160" cy="647438"/>
          </a:xfrm>
        </p:grpSpPr>
        <p:sp>
          <p:nvSpPr>
            <p:cNvPr id="2394" name="Google Shape;2394;p43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5" name="Google Shape;2395;p43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6" name="Google Shape;2396;p43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7" name="Google Shape;2397;p43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8" name="Google Shape;2398;p43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9" name="Google Shape;2399;p43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400" name="Google Shape;2400;p43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cxnSp>
        <p:nvCxnSpPr>
          <p:cNvPr id="2401" name="Google Shape;2401;p43"/>
          <p:cNvCxnSpPr/>
          <p:nvPr/>
        </p:nvCxnSpPr>
        <p:spPr>
          <a:xfrm>
            <a:off x="4383550" y="1950075"/>
            <a:ext cx="105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2" name="Google Shape;2402;p43"/>
          <p:cNvSpPr txBox="1"/>
          <p:nvPr/>
        </p:nvSpPr>
        <p:spPr>
          <a:xfrm>
            <a:off x="5502050" y="177802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3" name="Google Shape;2403;p43"/>
          <p:cNvCxnSpPr/>
          <p:nvPr/>
        </p:nvCxnSpPr>
        <p:spPr>
          <a:xfrm>
            <a:off x="4227875" y="2431700"/>
            <a:ext cx="1212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4" name="Google Shape;2404;p43"/>
          <p:cNvSpPr txBox="1"/>
          <p:nvPr/>
        </p:nvSpPr>
        <p:spPr>
          <a:xfrm>
            <a:off x="5502050" y="225964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5" name="Google Shape;2405;p43"/>
          <p:cNvCxnSpPr/>
          <p:nvPr/>
        </p:nvCxnSpPr>
        <p:spPr>
          <a:xfrm>
            <a:off x="4006650" y="2913325"/>
            <a:ext cx="1433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6" name="Google Shape;2406;p43"/>
          <p:cNvSpPr txBox="1"/>
          <p:nvPr/>
        </p:nvSpPr>
        <p:spPr>
          <a:xfrm>
            <a:off x="5502050" y="274125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7" name="Google Shape;2407;p43"/>
          <p:cNvCxnSpPr/>
          <p:nvPr/>
        </p:nvCxnSpPr>
        <p:spPr>
          <a:xfrm>
            <a:off x="3818200" y="3394925"/>
            <a:ext cx="1622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8" name="Google Shape;2408;p43"/>
          <p:cNvSpPr txBox="1"/>
          <p:nvPr/>
        </p:nvSpPr>
        <p:spPr>
          <a:xfrm>
            <a:off x="5502050" y="322287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9" name="Google Shape;2409;p43"/>
          <p:cNvCxnSpPr/>
          <p:nvPr/>
        </p:nvCxnSpPr>
        <p:spPr>
          <a:xfrm>
            <a:off x="3613350" y="3876550"/>
            <a:ext cx="18270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10" name="Google Shape;2410;p43"/>
          <p:cNvSpPr txBox="1"/>
          <p:nvPr/>
        </p:nvSpPr>
        <p:spPr>
          <a:xfrm>
            <a:off x="5502050" y="370448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11" name="Google Shape;2411;p43"/>
          <p:cNvCxnSpPr/>
          <p:nvPr/>
        </p:nvCxnSpPr>
        <p:spPr>
          <a:xfrm>
            <a:off x="3400325" y="4358150"/>
            <a:ext cx="2031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12" name="Google Shape;2412;p43"/>
          <p:cNvSpPr txBox="1"/>
          <p:nvPr/>
        </p:nvSpPr>
        <p:spPr>
          <a:xfrm>
            <a:off x="5502050" y="418610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4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2418" name="Google Shape;2418;p4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76</a:t>
            </a:fld>
            <a:endParaRPr/>
          </a:p>
        </p:txBody>
      </p:sp>
      <p:pic>
        <p:nvPicPr>
          <p:cNvPr id="2419" name="Google Shape;2419;p4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0" name="Google Shape;2420;p44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Imani Jackson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1" name="Google Shape;2421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2" name="Google Shape;2422;p44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Marcos Galán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3" name="Google Shape;2423;p4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4" name="Google Shape;2424;p44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Ixchel Valdía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5" name="Google Shape;2425;p4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6" name="Google Shape;2426;p44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Nils Årud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" name="Google Shape;2431;p45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2432" name="Google Shape;2432;p45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3" name="Google Shape;2433;p45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2434" name="Google Shape;2434;p45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5" name="Google Shape;2435;p45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6" name="Google Shape;2436;p45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7" name="Google Shape;2437;p45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8" name="Google Shape;2438;p45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9" name="Google Shape;2439;p45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0" name="Google Shape;2440;p45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1" name="Google Shape;2441;p45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2" name="Google Shape;2442;p45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3" name="Google Shape;2443;p45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4" name="Google Shape;2444;p45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5" name="Google Shape;2445;p45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6" name="Google Shape;2446;p45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7" name="Google Shape;2447;p45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8" name="Google Shape;2448;p45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9" name="Google Shape;2449;p45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0" name="Google Shape;2450;p45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1" name="Google Shape;2451;p45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2" name="Google Shape;2452;p45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3" name="Google Shape;2453;p45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4" name="Google Shape;2454;p45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5" name="Google Shape;2455;p45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6" name="Google Shape;2456;p45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7" name="Google Shape;2457;p45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8" name="Google Shape;2458;p45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9" name="Google Shape;2459;p45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0" name="Google Shape;2460;p45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1" name="Google Shape;2461;p45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2" name="Google Shape;2462;p45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3" name="Google Shape;2463;p45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4" name="Google Shape;2464;p45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5" name="Google Shape;2465;p45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6" name="Google Shape;2466;p45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7" name="Google Shape;2467;p45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8" name="Google Shape;2468;p45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9" name="Google Shape;2469;p45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0" name="Google Shape;2470;p45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1" name="Google Shape;2471;p45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2" name="Google Shape;2472;p45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3" name="Google Shape;2473;p45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4" name="Google Shape;2474;p45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5" name="Google Shape;2475;p45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6" name="Google Shape;2476;p45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7" name="Google Shape;2477;p45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8" name="Google Shape;2478;p45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9" name="Google Shape;2479;p45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80" name="Google Shape;2480;p4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77</a:t>
            </a:fld>
            <a:endParaRPr/>
          </a:p>
        </p:txBody>
      </p:sp>
      <p:grpSp>
        <p:nvGrpSpPr>
          <p:cNvPr id="2481" name="Google Shape;2481;p45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2482" name="Google Shape;2482;p45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3" name="Google Shape;2483;p45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4" name="Google Shape;2484;p45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5" name="Google Shape;2485;p45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6" name="Google Shape;2486;p45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7" name="Google Shape;2487;p45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8" name="Google Shape;2488;p45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9" name="Google Shape;2489;p45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0" name="Google Shape;2490;p45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1" name="Google Shape;2491;p45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2" name="Google Shape;2492;p45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3" name="Google Shape;2493;p45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4" name="Google Shape;2494;p45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5" name="Google Shape;2495;p45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6" name="Google Shape;2496;p45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7" name="Google Shape;2497;p45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8" name="Google Shape;2498;p45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9" name="Google Shape;2499;p45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0" name="Google Shape;2500;p45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1" name="Google Shape;2501;p45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2" name="Google Shape;2502;p45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3" name="Google Shape;2503;p45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504" name="Google Shape;2504;p45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2505" name="Google Shape;2505;p45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2506" name="Google Shape;2506;p45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LOW VALUE 1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07" name="Google Shape;2507;p45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HIGH VALUE 1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08" name="Google Shape;2508;p45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LOW VALUE 2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09" name="Google Shape;2509;p45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HIGH VALUE 2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0" name="Google Shape;2510;p45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Our company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1" name="Google Shape;2511;p45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2" name="Google Shape;2512;p45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3" name="Google Shape;2513;p45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4" name="Google Shape;2514;p45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5" name="Google Shape;2515;p45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6" name="Google Shape;2516;p45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" name="Google Shape;2521;p4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2522" name="Google Shape;2522;p4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78</a:t>
            </a:fld>
            <a:endParaRPr/>
          </a:p>
        </p:txBody>
      </p:sp>
      <p:graphicFrame>
        <p:nvGraphicFramePr>
          <p:cNvPr id="2523" name="Google Shape;2523;p46"/>
          <p:cNvGraphicFramePr/>
          <p:nvPr/>
        </p:nvGraphicFramePr>
        <p:xfrm>
          <a:off x="457150" y="1474725"/>
          <a:ext cx="7928750" cy="2986825"/>
        </p:xfrm>
        <a:graphic>
          <a:graphicData uri="http://schemas.openxmlformats.org/drawingml/2006/table">
            <a:tbl>
              <a:tblPr>
                <a:noFill/>
                <a:tableStyleId>{9E44D3EF-30E0-43DB-A017-93B0B98886E5}</a:tableStyleId>
              </a:tblPr>
              <a:tblGrid>
                <a:gridCol w="878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04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09:00 - 09:45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10:00 - 10:45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11:00 - 11:45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12:00 - 13:15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13:30 - 14:15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14:30 - 15:15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15:30 - 16:15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8" name="Google Shape;3818;p4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79</a:t>
            </a:fld>
            <a:endParaRPr/>
          </a:p>
        </p:txBody>
      </p:sp>
      <p:grpSp>
        <p:nvGrpSpPr>
          <p:cNvPr id="3819" name="Google Shape;3819;p48"/>
          <p:cNvGrpSpPr/>
          <p:nvPr/>
        </p:nvGrpSpPr>
        <p:grpSpPr>
          <a:xfrm>
            <a:off x="2824328" y="371579"/>
            <a:ext cx="1459675" cy="1782539"/>
            <a:chOff x="2473900" y="225896"/>
            <a:chExt cx="3899746" cy="4762328"/>
          </a:xfrm>
        </p:grpSpPr>
        <p:sp>
          <p:nvSpPr>
            <p:cNvPr id="3820" name="Google Shape;3820;p48"/>
            <p:cNvSpPr/>
            <p:nvPr/>
          </p:nvSpPr>
          <p:spPr>
            <a:xfrm>
              <a:off x="3961606" y="3558431"/>
              <a:ext cx="1029717" cy="605511"/>
            </a:xfrm>
            <a:custGeom>
              <a:avLst/>
              <a:gdLst/>
              <a:ahLst/>
              <a:cxnLst/>
              <a:rect l="l" t="t" r="r" b="b"/>
              <a:pathLst>
                <a:path w="1029717" h="605511" extrusionOk="0">
                  <a:moveTo>
                    <a:pt x="850397" y="593403"/>
                  </a:moveTo>
                  <a:lnTo>
                    <a:pt x="15367" y="111819"/>
                  </a:lnTo>
                  <a:cubicBezTo>
                    <a:pt x="618" y="103218"/>
                    <a:pt x="-4384" y="84273"/>
                    <a:pt x="4193" y="69490"/>
                  </a:cubicBezTo>
                  <a:cubicBezTo>
                    <a:pt x="7132" y="64442"/>
                    <a:pt x="11430" y="60327"/>
                    <a:pt x="16603" y="57622"/>
                  </a:cubicBezTo>
                  <a:lnTo>
                    <a:pt x="121683" y="3425"/>
                  </a:lnTo>
                  <a:cubicBezTo>
                    <a:pt x="130993" y="-1366"/>
                    <a:pt x="142081" y="-1118"/>
                    <a:pt x="151163" y="4092"/>
                  </a:cubicBezTo>
                  <a:lnTo>
                    <a:pt x="1014246" y="501868"/>
                  </a:lnTo>
                  <a:cubicBezTo>
                    <a:pt x="1029005" y="510355"/>
                    <a:pt x="1034092" y="529214"/>
                    <a:pt x="1025619" y="543997"/>
                  </a:cubicBezTo>
                  <a:cubicBezTo>
                    <a:pt x="1022662" y="549150"/>
                    <a:pt x="1018287" y="553341"/>
                    <a:pt x="1013010" y="556065"/>
                  </a:cubicBezTo>
                  <a:lnTo>
                    <a:pt x="936934" y="595404"/>
                  </a:lnTo>
                  <a:cubicBezTo>
                    <a:pt x="909632" y="609558"/>
                    <a:pt x="877014" y="608805"/>
                    <a:pt x="850397" y="593403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1" name="Google Shape;3821;p48"/>
            <p:cNvSpPr/>
            <p:nvPr/>
          </p:nvSpPr>
          <p:spPr>
            <a:xfrm>
              <a:off x="4042969" y="1357120"/>
              <a:ext cx="929840" cy="2717164"/>
            </a:xfrm>
            <a:custGeom>
              <a:avLst/>
              <a:gdLst/>
              <a:ahLst/>
              <a:cxnLst/>
              <a:rect l="l" t="t" r="r" b="b"/>
              <a:pathLst>
                <a:path w="929840" h="2717164" extrusionOk="0">
                  <a:moveTo>
                    <a:pt x="820195" y="2704036"/>
                  </a:moveTo>
                  <a:lnTo>
                    <a:pt x="108694" y="2292556"/>
                  </a:lnTo>
                  <a:cubicBezTo>
                    <a:pt x="48403" y="2257695"/>
                    <a:pt x="0" y="2164254"/>
                    <a:pt x="0" y="2083768"/>
                  </a:cubicBezTo>
                  <a:lnTo>
                    <a:pt x="0" y="95710"/>
                  </a:lnTo>
                  <a:cubicBezTo>
                    <a:pt x="0" y="15224"/>
                    <a:pt x="48879" y="-21733"/>
                    <a:pt x="109169" y="13128"/>
                  </a:cubicBezTo>
                  <a:lnTo>
                    <a:pt x="820671" y="424608"/>
                  </a:lnTo>
                  <a:cubicBezTo>
                    <a:pt x="880961" y="459470"/>
                    <a:pt x="929840" y="552910"/>
                    <a:pt x="929840" y="633396"/>
                  </a:cubicBezTo>
                  <a:lnTo>
                    <a:pt x="929840" y="2621454"/>
                  </a:lnTo>
                  <a:cubicBezTo>
                    <a:pt x="929365" y="2701941"/>
                    <a:pt x="880486" y="2738897"/>
                    <a:pt x="820195" y="270403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2" name="Google Shape;3822;p48"/>
            <p:cNvSpPr/>
            <p:nvPr/>
          </p:nvSpPr>
          <p:spPr>
            <a:xfrm>
              <a:off x="4875432" y="3975622"/>
              <a:ext cx="56391" cy="121443"/>
            </a:xfrm>
            <a:custGeom>
              <a:avLst/>
              <a:gdLst/>
              <a:ahLst/>
              <a:cxnLst/>
              <a:rect l="l" t="t" r="r" b="b"/>
              <a:pathLst>
                <a:path w="56391" h="121443" extrusionOk="0">
                  <a:moveTo>
                    <a:pt x="0" y="121444"/>
                  </a:moveTo>
                  <a:lnTo>
                    <a:pt x="56391" y="92869"/>
                  </a:lnTo>
                  <a:lnTo>
                    <a:pt x="2282" y="0"/>
                  </a:lnTo>
                  <a:lnTo>
                    <a:pt x="0" y="12144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3" name="Google Shape;3823;p48"/>
            <p:cNvSpPr/>
            <p:nvPr/>
          </p:nvSpPr>
          <p:spPr>
            <a:xfrm>
              <a:off x="4031462" y="1362819"/>
              <a:ext cx="51922" cy="76581"/>
            </a:xfrm>
            <a:custGeom>
              <a:avLst/>
              <a:gdLst/>
              <a:ahLst/>
              <a:cxnLst/>
              <a:rect l="l" t="t" r="r" b="b"/>
              <a:pathLst>
                <a:path w="51922" h="76581" extrusionOk="0">
                  <a:moveTo>
                    <a:pt x="0" y="27242"/>
                  </a:moveTo>
                  <a:lnTo>
                    <a:pt x="51922" y="0"/>
                  </a:lnTo>
                  <a:lnTo>
                    <a:pt x="41461" y="76581"/>
                  </a:lnTo>
                  <a:lnTo>
                    <a:pt x="0" y="272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4" name="Google Shape;3824;p48"/>
            <p:cNvSpPr/>
            <p:nvPr/>
          </p:nvSpPr>
          <p:spPr>
            <a:xfrm>
              <a:off x="3997133" y="1379805"/>
              <a:ext cx="929842" cy="2717228"/>
            </a:xfrm>
            <a:custGeom>
              <a:avLst/>
              <a:gdLst/>
              <a:ahLst/>
              <a:cxnLst/>
              <a:rect l="l" t="t" r="r" b="b"/>
              <a:pathLst>
                <a:path w="929842" h="2717228" extrusionOk="0">
                  <a:moveTo>
                    <a:pt x="820671" y="2704116"/>
                  </a:moveTo>
                  <a:lnTo>
                    <a:pt x="109169" y="2292636"/>
                  </a:lnTo>
                  <a:cubicBezTo>
                    <a:pt x="48879" y="2257774"/>
                    <a:pt x="0" y="2164239"/>
                    <a:pt x="0" y="2083752"/>
                  </a:cubicBezTo>
                  <a:lnTo>
                    <a:pt x="0" y="95790"/>
                  </a:lnTo>
                  <a:cubicBezTo>
                    <a:pt x="0" y="15303"/>
                    <a:pt x="48879" y="-21749"/>
                    <a:pt x="109169" y="13113"/>
                  </a:cubicBezTo>
                  <a:lnTo>
                    <a:pt x="820671" y="424593"/>
                  </a:lnTo>
                  <a:cubicBezTo>
                    <a:pt x="880961" y="459454"/>
                    <a:pt x="929840" y="552990"/>
                    <a:pt x="929840" y="633476"/>
                  </a:cubicBezTo>
                  <a:lnTo>
                    <a:pt x="929840" y="2621439"/>
                  </a:lnTo>
                  <a:cubicBezTo>
                    <a:pt x="930221" y="2701925"/>
                    <a:pt x="880961" y="2738977"/>
                    <a:pt x="820671" y="270411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5" name="Google Shape;3825;p48"/>
            <p:cNvSpPr/>
            <p:nvPr/>
          </p:nvSpPr>
          <p:spPr>
            <a:xfrm>
              <a:off x="3989621" y="1384880"/>
              <a:ext cx="929745" cy="2717215"/>
            </a:xfrm>
            <a:custGeom>
              <a:avLst/>
              <a:gdLst/>
              <a:ahLst/>
              <a:cxnLst/>
              <a:rect l="l" t="t" r="r" b="b"/>
              <a:pathLst>
                <a:path w="929745" h="2717215" extrusionOk="0">
                  <a:moveTo>
                    <a:pt x="929745" y="633449"/>
                  </a:moveTo>
                  <a:lnTo>
                    <a:pt x="929745" y="2621412"/>
                  </a:lnTo>
                  <a:cubicBezTo>
                    <a:pt x="929745" y="2701994"/>
                    <a:pt x="880961" y="2738951"/>
                    <a:pt x="820671" y="2704089"/>
                  </a:cubicBezTo>
                  <a:lnTo>
                    <a:pt x="541567" y="2542736"/>
                  </a:lnTo>
                  <a:lnTo>
                    <a:pt x="454840" y="2492539"/>
                  </a:lnTo>
                  <a:lnTo>
                    <a:pt x="109074" y="2292514"/>
                  </a:lnTo>
                  <a:cubicBezTo>
                    <a:pt x="48784" y="2257653"/>
                    <a:pt x="0" y="2164212"/>
                    <a:pt x="0" y="2083631"/>
                  </a:cubicBezTo>
                  <a:lnTo>
                    <a:pt x="0" y="95763"/>
                  </a:lnTo>
                  <a:cubicBezTo>
                    <a:pt x="0" y="15182"/>
                    <a:pt x="48784" y="-21680"/>
                    <a:pt x="109074" y="13086"/>
                  </a:cubicBezTo>
                  <a:lnTo>
                    <a:pt x="820671" y="424566"/>
                  </a:lnTo>
                  <a:cubicBezTo>
                    <a:pt x="880676" y="459428"/>
                    <a:pt x="929745" y="552868"/>
                    <a:pt x="929745" y="6334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6" name="Google Shape;3826;p48"/>
            <p:cNvSpPr/>
            <p:nvPr/>
          </p:nvSpPr>
          <p:spPr>
            <a:xfrm>
              <a:off x="4041162" y="1465160"/>
              <a:ext cx="826947" cy="2523815"/>
            </a:xfrm>
            <a:custGeom>
              <a:avLst/>
              <a:gdLst/>
              <a:ahLst/>
              <a:cxnLst/>
              <a:rect l="l" t="t" r="r" b="b"/>
              <a:pathLst>
                <a:path w="826947" h="2523815" extrusionOk="0">
                  <a:moveTo>
                    <a:pt x="826947" y="532977"/>
                  </a:moveTo>
                  <a:lnTo>
                    <a:pt x="826947" y="2469219"/>
                  </a:lnTo>
                  <a:cubicBezTo>
                    <a:pt x="826947" y="2517987"/>
                    <a:pt x="792808" y="2537799"/>
                    <a:pt x="750871" y="2513319"/>
                  </a:cubicBezTo>
                  <a:lnTo>
                    <a:pt x="528444" y="2384732"/>
                  </a:lnTo>
                  <a:lnTo>
                    <a:pt x="508759" y="2373397"/>
                  </a:lnTo>
                  <a:lnTo>
                    <a:pt x="502197" y="2369492"/>
                  </a:lnTo>
                  <a:lnTo>
                    <a:pt x="453889" y="2341965"/>
                  </a:lnTo>
                  <a:lnTo>
                    <a:pt x="314670" y="2261669"/>
                  </a:lnTo>
                  <a:lnTo>
                    <a:pt x="314670" y="2261669"/>
                  </a:lnTo>
                  <a:lnTo>
                    <a:pt x="256947" y="2228332"/>
                  </a:lnTo>
                  <a:lnTo>
                    <a:pt x="233744" y="2214901"/>
                  </a:lnTo>
                  <a:lnTo>
                    <a:pt x="76076" y="2123747"/>
                  </a:lnTo>
                  <a:cubicBezTo>
                    <a:pt x="33949" y="2099363"/>
                    <a:pt x="0" y="2040022"/>
                    <a:pt x="0" y="1991159"/>
                  </a:cubicBezTo>
                  <a:lnTo>
                    <a:pt x="0" y="54631"/>
                  </a:lnTo>
                  <a:cubicBezTo>
                    <a:pt x="0" y="5863"/>
                    <a:pt x="34139" y="-13949"/>
                    <a:pt x="76076" y="10435"/>
                  </a:cubicBezTo>
                  <a:lnTo>
                    <a:pt x="353659" y="171122"/>
                  </a:lnTo>
                  <a:lnTo>
                    <a:pt x="353659" y="171884"/>
                  </a:lnTo>
                  <a:cubicBezTo>
                    <a:pt x="355979" y="213822"/>
                    <a:pt x="378127" y="252141"/>
                    <a:pt x="413283" y="275040"/>
                  </a:cubicBezTo>
                  <a:cubicBezTo>
                    <a:pt x="446186" y="294090"/>
                    <a:pt x="472813" y="278564"/>
                    <a:pt x="472813" y="240654"/>
                  </a:cubicBezTo>
                  <a:cubicBezTo>
                    <a:pt x="472813" y="240654"/>
                    <a:pt x="472813" y="240083"/>
                    <a:pt x="472813" y="239797"/>
                  </a:cubicBezTo>
                  <a:lnTo>
                    <a:pt x="750681" y="400484"/>
                  </a:lnTo>
                  <a:cubicBezTo>
                    <a:pt x="792808" y="424868"/>
                    <a:pt x="826947" y="484590"/>
                    <a:pt x="826947" y="5329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7" name="Google Shape;3827;p48"/>
            <p:cNvSpPr/>
            <p:nvPr/>
          </p:nvSpPr>
          <p:spPr>
            <a:xfrm rot="-1790023">
              <a:off x="4443891" y="1666407"/>
              <a:ext cx="37024" cy="64039"/>
            </a:xfrm>
            <a:custGeom>
              <a:avLst/>
              <a:gdLst/>
              <a:ahLst/>
              <a:cxnLst/>
              <a:rect l="l" t="t" r="r" b="b"/>
              <a:pathLst>
                <a:path w="37023" h="64037" extrusionOk="0">
                  <a:moveTo>
                    <a:pt x="37025" y="32019"/>
                  </a:moveTo>
                  <a:cubicBezTo>
                    <a:pt x="37025" y="49703"/>
                    <a:pt x="28737" y="64038"/>
                    <a:pt x="18513" y="64038"/>
                  </a:cubicBezTo>
                  <a:cubicBezTo>
                    <a:pt x="8289" y="64038"/>
                    <a:pt x="1" y="49703"/>
                    <a:pt x="1" y="32019"/>
                  </a:cubicBezTo>
                  <a:cubicBezTo>
                    <a:pt x="1" y="14336"/>
                    <a:pt x="8289" y="1"/>
                    <a:pt x="18513" y="1"/>
                  </a:cubicBezTo>
                  <a:cubicBezTo>
                    <a:pt x="28737" y="1"/>
                    <a:pt x="37025" y="14336"/>
                    <a:pt x="37025" y="3201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8" name="Google Shape;3828;p48"/>
            <p:cNvSpPr/>
            <p:nvPr/>
          </p:nvSpPr>
          <p:spPr>
            <a:xfrm>
              <a:off x="4445031" y="1680263"/>
              <a:ext cx="19019" cy="24476"/>
            </a:xfrm>
            <a:custGeom>
              <a:avLst/>
              <a:gdLst/>
              <a:ahLst/>
              <a:cxnLst/>
              <a:rect l="l" t="t" r="r" b="b"/>
              <a:pathLst>
                <a:path w="19019" h="24476" extrusionOk="0">
                  <a:moveTo>
                    <a:pt x="9510" y="23170"/>
                  </a:moveTo>
                  <a:cubicBezTo>
                    <a:pt x="3927" y="19532"/>
                    <a:pt x="399" y="13445"/>
                    <a:pt x="0" y="6787"/>
                  </a:cubicBezTo>
                  <a:cubicBezTo>
                    <a:pt x="0" y="691"/>
                    <a:pt x="4279" y="-1690"/>
                    <a:pt x="9510" y="1263"/>
                  </a:cubicBezTo>
                  <a:cubicBezTo>
                    <a:pt x="15130" y="4911"/>
                    <a:pt x="18667" y="11035"/>
                    <a:pt x="19019" y="17741"/>
                  </a:cubicBezTo>
                  <a:cubicBezTo>
                    <a:pt x="18924" y="23742"/>
                    <a:pt x="14740" y="26218"/>
                    <a:pt x="9510" y="23170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9" name="Google Shape;3829;p48"/>
            <p:cNvSpPr/>
            <p:nvPr/>
          </p:nvSpPr>
          <p:spPr>
            <a:xfrm>
              <a:off x="4937719" y="2165784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2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1"/>
                  </a:cubicBezTo>
                  <a:lnTo>
                    <a:pt x="21016" y="94004"/>
                  </a:lnTo>
                  <a:cubicBezTo>
                    <a:pt x="20930" y="101986"/>
                    <a:pt x="17041" y="109453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0" name="Google Shape;3830;p48"/>
            <p:cNvSpPr/>
            <p:nvPr/>
          </p:nvSpPr>
          <p:spPr>
            <a:xfrm>
              <a:off x="4937719" y="2304659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3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2"/>
                  </a:cubicBezTo>
                  <a:lnTo>
                    <a:pt x="21016" y="94004"/>
                  </a:lnTo>
                  <a:cubicBezTo>
                    <a:pt x="20930" y="101986"/>
                    <a:pt x="17041" y="109454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1" name="Google Shape;3831;p48"/>
            <p:cNvSpPr/>
            <p:nvPr/>
          </p:nvSpPr>
          <p:spPr>
            <a:xfrm>
              <a:off x="4126748" y="1626823"/>
              <a:ext cx="636661" cy="579135"/>
            </a:xfrm>
            <a:custGeom>
              <a:avLst/>
              <a:gdLst/>
              <a:ahLst/>
              <a:cxnLst/>
              <a:rect l="l" t="t" r="r" b="b"/>
              <a:pathLst>
                <a:path w="636661" h="579135" extrusionOk="0">
                  <a:moveTo>
                    <a:pt x="607277" y="575624"/>
                  </a:moveTo>
                  <a:lnTo>
                    <a:pt x="29384" y="241392"/>
                  </a:lnTo>
                  <a:cubicBezTo>
                    <a:pt x="11231" y="228400"/>
                    <a:pt x="323" y="207540"/>
                    <a:pt x="0" y="185195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607277" y="337690"/>
                  </a:lnTo>
                  <a:cubicBezTo>
                    <a:pt x="625403" y="350749"/>
                    <a:pt x="636301" y="371618"/>
                    <a:pt x="636662" y="393983"/>
                  </a:cubicBezTo>
                  <a:lnTo>
                    <a:pt x="636662" y="553336"/>
                  </a:lnTo>
                  <a:cubicBezTo>
                    <a:pt x="636662" y="575053"/>
                    <a:pt x="623444" y="584959"/>
                    <a:pt x="607277" y="57562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2" name="Google Shape;3832;p48"/>
            <p:cNvSpPr/>
            <p:nvPr/>
          </p:nvSpPr>
          <p:spPr>
            <a:xfrm>
              <a:off x="4126748" y="1794587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3" name="Google Shape;3833;p48"/>
            <p:cNvSpPr/>
            <p:nvPr/>
          </p:nvSpPr>
          <p:spPr>
            <a:xfrm>
              <a:off x="4244285" y="1743629"/>
              <a:ext cx="435820" cy="297370"/>
            </a:xfrm>
            <a:custGeom>
              <a:avLst/>
              <a:gdLst/>
              <a:ahLst/>
              <a:cxnLst/>
              <a:rect l="l" t="t" r="r" b="b"/>
              <a:pathLst>
                <a:path w="435820" h="297370" extrusionOk="0">
                  <a:moveTo>
                    <a:pt x="435821" y="297371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435821" y="252032"/>
                  </a:lnTo>
                  <a:lnTo>
                    <a:pt x="435821" y="297371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4" name="Google Shape;3834;p48"/>
            <p:cNvSpPr/>
            <p:nvPr/>
          </p:nvSpPr>
          <p:spPr>
            <a:xfrm>
              <a:off x="4244285" y="1811637"/>
              <a:ext cx="215485" cy="169925"/>
            </a:xfrm>
            <a:custGeom>
              <a:avLst/>
              <a:gdLst/>
              <a:ahLst/>
              <a:cxnLst/>
              <a:rect l="l" t="t" r="r" b="b"/>
              <a:pathLst>
                <a:path w="215485" h="169925" extrusionOk="0">
                  <a:moveTo>
                    <a:pt x="215486" y="169926"/>
                  </a:moveTo>
                  <a:lnTo>
                    <a:pt x="0" y="45244"/>
                  </a:lnTo>
                  <a:lnTo>
                    <a:pt x="0" y="0"/>
                  </a:lnTo>
                  <a:lnTo>
                    <a:pt x="215486" y="124587"/>
                  </a:lnTo>
                  <a:lnTo>
                    <a:pt x="215486" y="169926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5" name="Google Shape;3835;p48"/>
            <p:cNvSpPr/>
            <p:nvPr/>
          </p:nvSpPr>
          <p:spPr>
            <a:xfrm>
              <a:off x="4126748" y="2516077"/>
              <a:ext cx="479945" cy="412011"/>
            </a:xfrm>
            <a:custGeom>
              <a:avLst/>
              <a:gdLst/>
              <a:ahLst/>
              <a:cxnLst/>
              <a:rect l="l" t="t" r="r" b="b"/>
              <a:pathLst>
                <a:path w="479945" h="412011" extrusionOk="0">
                  <a:moveTo>
                    <a:pt x="450561" y="408461"/>
                  </a:moveTo>
                  <a:lnTo>
                    <a:pt x="29384" y="164906"/>
                  </a:lnTo>
                  <a:cubicBezTo>
                    <a:pt x="11231" y="151914"/>
                    <a:pt x="323" y="131054"/>
                    <a:pt x="0" y="108709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450561" y="247107"/>
                  </a:lnTo>
                  <a:cubicBezTo>
                    <a:pt x="468686" y="260128"/>
                    <a:pt x="479584" y="280968"/>
                    <a:pt x="479945" y="303304"/>
                  </a:cubicBezTo>
                  <a:lnTo>
                    <a:pt x="479945" y="386172"/>
                  </a:lnTo>
                  <a:cubicBezTo>
                    <a:pt x="479945" y="407889"/>
                    <a:pt x="466727" y="417890"/>
                    <a:pt x="450561" y="408461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6" name="Google Shape;3836;p48"/>
            <p:cNvSpPr/>
            <p:nvPr/>
          </p:nvSpPr>
          <p:spPr>
            <a:xfrm>
              <a:off x="4126748" y="260459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7" name="Google Shape;3837;p48"/>
            <p:cNvSpPr/>
            <p:nvPr/>
          </p:nvSpPr>
          <p:spPr>
            <a:xfrm>
              <a:off x="4215377" y="2616119"/>
              <a:ext cx="328553" cy="235362"/>
            </a:xfrm>
            <a:custGeom>
              <a:avLst/>
              <a:gdLst/>
              <a:ahLst/>
              <a:cxnLst/>
              <a:rect l="l" t="t" r="r" b="b"/>
              <a:pathLst>
                <a:path w="328553" h="235362" extrusionOk="0">
                  <a:moveTo>
                    <a:pt x="328554" y="235363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328554" y="190024"/>
                  </a:lnTo>
                  <a:lnTo>
                    <a:pt x="328554" y="235363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8" name="Google Shape;3838;p48"/>
            <p:cNvSpPr/>
            <p:nvPr/>
          </p:nvSpPr>
          <p:spPr>
            <a:xfrm>
              <a:off x="4331202" y="2188583"/>
              <a:ext cx="432207" cy="461037"/>
            </a:xfrm>
            <a:custGeom>
              <a:avLst/>
              <a:gdLst/>
              <a:ahLst/>
              <a:cxnLst/>
              <a:rect l="l" t="t" r="r" b="b"/>
              <a:pathLst>
                <a:path w="432207" h="461037" extrusionOk="0">
                  <a:moveTo>
                    <a:pt x="29384" y="241512"/>
                  </a:moveTo>
                  <a:lnTo>
                    <a:pt x="402823" y="457444"/>
                  </a:lnTo>
                  <a:cubicBezTo>
                    <a:pt x="418989" y="466969"/>
                    <a:pt x="432207" y="456873"/>
                    <a:pt x="432207" y="435251"/>
                  </a:cubicBezTo>
                  <a:lnTo>
                    <a:pt x="432207" y="275517"/>
                  </a:lnTo>
                  <a:cubicBezTo>
                    <a:pt x="431856" y="253180"/>
                    <a:pt x="420958" y="232330"/>
                    <a:pt x="402823" y="219319"/>
                  </a:cubicBezTo>
                  <a:lnTo>
                    <a:pt x="29384" y="3578"/>
                  </a:lnTo>
                  <a:cubicBezTo>
                    <a:pt x="13123" y="-5947"/>
                    <a:pt x="0" y="4245"/>
                    <a:pt x="0" y="25866"/>
                  </a:cubicBezTo>
                  <a:lnTo>
                    <a:pt x="0" y="185315"/>
                  </a:lnTo>
                  <a:cubicBezTo>
                    <a:pt x="352" y="207651"/>
                    <a:pt x="11250" y="228501"/>
                    <a:pt x="29384" y="24151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9" name="Google Shape;3839;p48"/>
            <p:cNvSpPr/>
            <p:nvPr/>
          </p:nvSpPr>
          <p:spPr>
            <a:xfrm>
              <a:off x="4681723" y="2606403"/>
              <a:ext cx="81686" cy="147256"/>
            </a:xfrm>
            <a:custGeom>
              <a:avLst/>
              <a:gdLst/>
              <a:ahLst/>
              <a:cxnLst/>
              <a:rect l="l" t="t" r="r" b="b"/>
              <a:pathLst>
                <a:path w="81686" h="147256" extrusionOk="0">
                  <a:moveTo>
                    <a:pt x="81687" y="0"/>
                  </a:moveTo>
                  <a:lnTo>
                    <a:pt x="81687" y="147256"/>
                  </a:lnTo>
                  <a:lnTo>
                    <a:pt x="0" y="9430"/>
                  </a:lnTo>
                  <a:lnTo>
                    <a:pt x="81687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0" name="Google Shape;3840;p48"/>
            <p:cNvSpPr/>
            <p:nvPr/>
          </p:nvSpPr>
          <p:spPr>
            <a:xfrm>
              <a:off x="4408324" y="2282172"/>
              <a:ext cx="246676" cy="187928"/>
            </a:xfrm>
            <a:custGeom>
              <a:avLst/>
              <a:gdLst/>
              <a:ahLst/>
              <a:cxnLst/>
              <a:rect l="l" t="t" r="r" b="b"/>
              <a:pathLst>
                <a:path w="246676" h="187928" extrusionOk="0">
                  <a:moveTo>
                    <a:pt x="0" y="45244"/>
                  </a:moveTo>
                  <a:lnTo>
                    <a:pt x="246677" y="187928"/>
                  </a:lnTo>
                  <a:lnTo>
                    <a:pt x="246677" y="142589"/>
                  </a:lnTo>
                  <a:lnTo>
                    <a:pt x="0" y="0"/>
                  </a:lnTo>
                  <a:lnTo>
                    <a:pt x="0" y="452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1" name="Google Shape;3841;p48"/>
            <p:cNvSpPr/>
            <p:nvPr/>
          </p:nvSpPr>
          <p:spPr>
            <a:xfrm>
              <a:off x="4408324" y="2350085"/>
              <a:ext cx="132182" cy="121824"/>
            </a:xfrm>
            <a:custGeom>
              <a:avLst/>
              <a:gdLst/>
              <a:ahLst/>
              <a:cxnLst/>
              <a:rect l="l" t="t" r="r" b="b"/>
              <a:pathLst>
                <a:path w="132182" h="121824" extrusionOk="0">
                  <a:moveTo>
                    <a:pt x="0" y="45339"/>
                  </a:moveTo>
                  <a:lnTo>
                    <a:pt x="132182" y="121825"/>
                  </a:lnTo>
                  <a:lnTo>
                    <a:pt x="132182" y="76486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2" name="Google Shape;3842;p48"/>
            <p:cNvSpPr/>
            <p:nvPr/>
          </p:nvSpPr>
          <p:spPr>
            <a:xfrm>
              <a:off x="4126748" y="2914279"/>
              <a:ext cx="633238" cy="577349"/>
            </a:xfrm>
            <a:custGeom>
              <a:avLst/>
              <a:gdLst/>
              <a:ahLst/>
              <a:cxnLst/>
              <a:rect l="l" t="t" r="r" b="b"/>
              <a:pathLst>
                <a:path w="633238" h="577349" extrusionOk="0">
                  <a:moveTo>
                    <a:pt x="29384" y="241526"/>
                  </a:moveTo>
                  <a:lnTo>
                    <a:pt x="603854" y="573758"/>
                  </a:lnTo>
                  <a:cubicBezTo>
                    <a:pt x="620115" y="583283"/>
                    <a:pt x="633238" y="573187"/>
                    <a:pt x="633238" y="551470"/>
                  </a:cubicBezTo>
                  <a:lnTo>
                    <a:pt x="633238" y="392116"/>
                  </a:lnTo>
                  <a:cubicBezTo>
                    <a:pt x="632915" y="369742"/>
                    <a:pt x="622017" y="348854"/>
                    <a:pt x="603854" y="335823"/>
                  </a:cubicBezTo>
                  <a:lnTo>
                    <a:pt x="29384" y="3592"/>
                  </a:lnTo>
                  <a:cubicBezTo>
                    <a:pt x="13123" y="-5933"/>
                    <a:pt x="0" y="4163"/>
                    <a:pt x="0" y="25880"/>
                  </a:cubicBezTo>
                  <a:lnTo>
                    <a:pt x="0" y="185329"/>
                  </a:lnTo>
                  <a:cubicBezTo>
                    <a:pt x="352" y="207665"/>
                    <a:pt x="11250" y="228515"/>
                    <a:pt x="29384" y="24152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3" name="Google Shape;3843;p48"/>
            <p:cNvSpPr/>
            <p:nvPr/>
          </p:nvSpPr>
          <p:spPr>
            <a:xfrm>
              <a:off x="4678395" y="344841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81591" y="0"/>
                  </a:moveTo>
                  <a:lnTo>
                    <a:pt x="81591" y="147256"/>
                  </a:lnTo>
                  <a:lnTo>
                    <a:pt x="0" y="9430"/>
                  </a:lnTo>
                  <a:lnTo>
                    <a:pt x="81591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4" name="Google Shape;3844;p48"/>
            <p:cNvSpPr/>
            <p:nvPr/>
          </p:nvSpPr>
          <p:spPr>
            <a:xfrm>
              <a:off x="4214901" y="3014168"/>
              <a:ext cx="406436" cy="280416"/>
            </a:xfrm>
            <a:custGeom>
              <a:avLst/>
              <a:gdLst/>
              <a:ahLst/>
              <a:cxnLst/>
              <a:rect l="l" t="t" r="r" b="b"/>
              <a:pathLst>
                <a:path w="406436" h="280416" extrusionOk="0">
                  <a:moveTo>
                    <a:pt x="0" y="45339"/>
                  </a:moveTo>
                  <a:lnTo>
                    <a:pt x="406437" y="280416"/>
                  </a:lnTo>
                  <a:lnTo>
                    <a:pt x="406437" y="235077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5" name="Google Shape;3845;p48"/>
            <p:cNvSpPr/>
            <p:nvPr/>
          </p:nvSpPr>
          <p:spPr>
            <a:xfrm>
              <a:off x="4214901" y="3082177"/>
              <a:ext cx="378668" cy="264318"/>
            </a:xfrm>
            <a:custGeom>
              <a:avLst/>
              <a:gdLst/>
              <a:ahLst/>
              <a:cxnLst/>
              <a:rect l="l" t="t" r="r" b="b"/>
              <a:pathLst>
                <a:path w="378668" h="264318" extrusionOk="0">
                  <a:moveTo>
                    <a:pt x="0" y="45339"/>
                  </a:moveTo>
                  <a:lnTo>
                    <a:pt x="378669" y="264319"/>
                  </a:lnTo>
                  <a:lnTo>
                    <a:pt x="378669" y="218980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6" name="Google Shape;3846;p48"/>
            <p:cNvSpPr/>
            <p:nvPr/>
          </p:nvSpPr>
          <p:spPr>
            <a:xfrm>
              <a:off x="4121803" y="3338085"/>
              <a:ext cx="646456" cy="502188"/>
            </a:xfrm>
            <a:custGeom>
              <a:avLst/>
              <a:gdLst/>
              <a:ahLst/>
              <a:cxnLst/>
              <a:rect l="l" t="t" r="r" b="b"/>
              <a:pathLst>
                <a:path w="646456" h="502188" extrusionOk="0">
                  <a:moveTo>
                    <a:pt x="612222" y="497615"/>
                  </a:moveTo>
                  <a:lnTo>
                    <a:pt x="34329" y="163287"/>
                  </a:lnTo>
                  <a:cubicBezTo>
                    <a:pt x="14093" y="150038"/>
                    <a:pt x="1350" y="127940"/>
                    <a:pt x="0" y="103756"/>
                  </a:cubicBezTo>
                  <a:lnTo>
                    <a:pt x="0" y="24508"/>
                  </a:lnTo>
                  <a:cubicBezTo>
                    <a:pt x="0" y="2601"/>
                    <a:pt x="15406" y="-6258"/>
                    <a:pt x="34329" y="4696"/>
                  </a:cubicBezTo>
                  <a:lnTo>
                    <a:pt x="612222" y="338833"/>
                  </a:lnTo>
                  <a:cubicBezTo>
                    <a:pt x="632421" y="352101"/>
                    <a:pt x="645135" y="374199"/>
                    <a:pt x="646457" y="398364"/>
                  </a:cubicBezTo>
                  <a:lnTo>
                    <a:pt x="646457" y="477612"/>
                  </a:lnTo>
                  <a:cubicBezTo>
                    <a:pt x="646457" y="499520"/>
                    <a:pt x="631051" y="508378"/>
                    <a:pt x="612222" y="497615"/>
                  </a:cubicBezTo>
                  <a:close/>
                  <a:moveTo>
                    <a:pt x="34329" y="16031"/>
                  </a:moveTo>
                  <a:cubicBezTo>
                    <a:pt x="20826" y="8220"/>
                    <a:pt x="9795" y="14507"/>
                    <a:pt x="9795" y="30128"/>
                  </a:cubicBezTo>
                  <a:lnTo>
                    <a:pt x="9795" y="109471"/>
                  </a:lnTo>
                  <a:cubicBezTo>
                    <a:pt x="10755" y="126740"/>
                    <a:pt x="19865" y="142513"/>
                    <a:pt x="34329" y="151953"/>
                  </a:cubicBezTo>
                  <a:lnTo>
                    <a:pt x="612222" y="486090"/>
                  </a:lnTo>
                  <a:cubicBezTo>
                    <a:pt x="625726" y="493900"/>
                    <a:pt x="636662" y="487614"/>
                    <a:pt x="636662" y="471993"/>
                  </a:cubicBezTo>
                  <a:lnTo>
                    <a:pt x="636662" y="392840"/>
                  </a:lnTo>
                  <a:cubicBezTo>
                    <a:pt x="635740" y="375590"/>
                    <a:pt x="626667" y="359807"/>
                    <a:pt x="612222" y="35035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7" name="Google Shape;3847;p48"/>
            <p:cNvSpPr/>
            <p:nvPr/>
          </p:nvSpPr>
          <p:spPr>
            <a:xfrm>
              <a:off x="4169160" y="3393740"/>
              <a:ext cx="9794" cy="81152"/>
            </a:xfrm>
            <a:custGeom>
              <a:avLst/>
              <a:gdLst/>
              <a:ahLst/>
              <a:cxnLst/>
              <a:rect l="l" t="t" r="r" b="b"/>
              <a:pathLst>
                <a:path w="9794" h="81152" extrusionOk="0">
                  <a:moveTo>
                    <a:pt x="9795" y="81153"/>
                  </a:moveTo>
                  <a:lnTo>
                    <a:pt x="0" y="75533"/>
                  </a:lnTo>
                  <a:lnTo>
                    <a:pt x="0" y="0"/>
                  </a:lnTo>
                  <a:lnTo>
                    <a:pt x="9795" y="5620"/>
                  </a:lnTo>
                  <a:lnTo>
                    <a:pt x="9795" y="811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8" name="Google Shape;3848;p48"/>
            <p:cNvSpPr/>
            <p:nvPr/>
          </p:nvSpPr>
          <p:spPr>
            <a:xfrm>
              <a:off x="5586458" y="2808047"/>
              <a:ext cx="658819" cy="381000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9" name="Google Shape;3849;p48"/>
            <p:cNvSpPr/>
            <p:nvPr/>
          </p:nvSpPr>
          <p:spPr>
            <a:xfrm>
              <a:off x="5921101" y="2949869"/>
              <a:ext cx="191092" cy="147874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0" name="Google Shape;3850;p48"/>
            <p:cNvSpPr/>
            <p:nvPr/>
          </p:nvSpPr>
          <p:spPr>
            <a:xfrm>
              <a:off x="5922144" y="2998547"/>
              <a:ext cx="190145" cy="993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1" name="Google Shape;3851;p48"/>
            <p:cNvSpPr/>
            <p:nvPr/>
          </p:nvSpPr>
          <p:spPr>
            <a:xfrm>
              <a:off x="5725279" y="2875668"/>
              <a:ext cx="190969" cy="142446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2" name="Google Shape;3852;p48"/>
            <p:cNvSpPr/>
            <p:nvPr/>
          </p:nvSpPr>
          <p:spPr>
            <a:xfrm>
              <a:off x="5725677" y="2921300"/>
              <a:ext cx="190145" cy="993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3" name="Google Shape;3853;p48"/>
            <p:cNvSpPr/>
            <p:nvPr/>
          </p:nvSpPr>
          <p:spPr>
            <a:xfrm>
              <a:off x="5773415" y="2020234"/>
              <a:ext cx="328490" cy="94353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4" name="Google Shape;3854;p48"/>
            <p:cNvSpPr/>
            <p:nvPr/>
          </p:nvSpPr>
          <p:spPr>
            <a:xfrm>
              <a:off x="5847677" y="1431875"/>
              <a:ext cx="210314" cy="204988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5" name="Google Shape;3855;p48"/>
            <p:cNvSpPr/>
            <p:nvPr/>
          </p:nvSpPr>
          <p:spPr>
            <a:xfrm>
              <a:off x="5515422" y="1497214"/>
              <a:ext cx="317332" cy="453297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6" name="Google Shape;3856;p48"/>
            <p:cNvSpPr/>
            <p:nvPr/>
          </p:nvSpPr>
          <p:spPr>
            <a:xfrm>
              <a:off x="5490085" y="1875271"/>
              <a:ext cx="151441" cy="9911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7" name="Google Shape;3857;p48"/>
            <p:cNvSpPr/>
            <p:nvPr/>
          </p:nvSpPr>
          <p:spPr>
            <a:xfrm>
              <a:off x="5494480" y="1896496"/>
              <a:ext cx="98885" cy="82426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8" name="Google Shape;3858;p48"/>
            <p:cNvSpPr/>
            <p:nvPr/>
          </p:nvSpPr>
          <p:spPr>
            <a:xfrm>
              <a:off x="5773193" y="1460583"/>
              <a:ext cx="342080" cy="688737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9" name="Google Shape;3859;p48"/>
            <p:cNvSpPr/>
            <p:nvPr/>
          </p:nvSpPr>
          <p:spPr>
            <a:xfrm>
              <a:off x="6052262" y="1601698"/>
              <a:ext cx="132559" cy="60842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0" name="Google Shape;3860;p48"/>
            <p:cNvSpPr/>
            <p:nvPr/>
          </p:nvSpPr>
          <p:spPr>
            <a:xfrm>
              <a:off x="5838983" y="1219006"/>
              <a:ext cx="226927" cy="276849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1" name="Google Shape;3861;p48"/>
            <p:cNvSpPr/>
            <p:nvPr/>
          </p:nvSpPr>
          <p:spPr>
            <a:xfrm>
              <a:off x="5847630" y="1194850"/>
              <a:ext cx="239905" cy="237025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2" name="Google Shape;3862;p48"/>
            <p:cNvSpPr/>
            <p:nvPr/>
          </p:nvSpPr>
          <p:spPr>
            <a:xfrm>
              <a:off x="6035307" y="1564524"/>
              <a:ext cx="148633" cy="20233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3" name="Google Shape;3863;p48"/>
            <p:cNvSpPr/>
            <p:nvPr/>
          </p:nvSpPr>
          <p:spPr>
            <a:xfrm>
              <a:off x="5727199" y="1461212"/>
              <a:ext cx="120770" cy="194746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4" name="Google Shape;3864;p48"/>
            <p:cNvSpPr/>
            <p:nvPr/>
          </p:nvSpPr>
          <p:spPr>
            <a:xfrm>
              <a:off x="2473900" y="4607987"/>
              <a:ext cx="657677" cy="380237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5" name="Google Shape;3865;p48"/>
            <p:cNvSpPr/>
            <p:nvPr/>
          </p:nvSpPr>
          <p:spPr>
            <a:xfrm>
              <a:off x="2526860" y="3374023"/>
              <a:ext cx="157580" cy="343757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6" name="Google Shape;3866;p48"/>
            <p:cNvSpPr/>
            <p:nvPr/>
          </p:nvSpPr>
          <p:spPr>
            <a:xfrm>
              <a:off x="2548930" y="3232673"/>
              <a:ext cx="113353" cy="218341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7" name="Google Shape;3867;p48"/>
            <p:cNvSpPr/>
            <p:nvPr/>
          </p:nvSpPr>
          <p:spPr>
            <a:xfrm>
              <a:off x="2798668" y="4744252"/>
              <a:ext cx="244333" cy="137739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8" name="Google Shape;3868;p48"/>
            <p:cNvSpPr/>
            <p:nvPr/>
          </p:nvSpPr>
          <p:spPr>
            <a:xfrm>
              <a:off x="2802738" y="4767054"/>
              <a:ext cx="240222" cy="115414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9" name="Google Shape;3869;p48"/>
            <p:cNvSpPr/>
            <p:nvPr/>
          </p:nvSpPr>
          <p:spPr>
            <a:xfrm>
              <a:off x="2619879" y="4663861"/>
              <a:ext cx="244438" cy="137739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0" name="Google Shape;3870;p48"/>
            <p:cNvSpPr/>
            <p:nvPr/>
          </p:nvSpPr>
          <p:spPr>
            <a:xfrm>
              <a:off x="2624340" y="4686663"/>
              <a:ext cx="240317" cy="115414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1" name="Google Shape;3871;p48"/>
            <p:cNvSpPr/>
            <p:nvPr/>
          </p:nvSpPr>
          <p:spPr>
            <a:xfrm>
              <a:off x="2619947" y="3772263"/>
              <a:ext cx="357956" cy="1010624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2" name="Google Shape;3872;p48"/>
            <p:cNvSpPr/>
            <p:nvPr/>
          </p:nvSpPr>
          <p:spPr>
            <a:xfrm>
              <a:off x="2665909" y="2943080"/>
              <a:ext cx="259735" cy="415919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3" name="Google Shape;3873;p48"/>
            <p:cNvSpPr/>
            <p:nvPr/>
          </p:nvSpPr>
          <p:spPr>
            <a:xfrm>
              <a:off x="2581088" y="3237593"/>
              <a:ext cx="399004" cy="661684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4" name="Google Shape;3874;p48"/>
            <p:cNvSpPr/>
            <p:nvPr/>
          </p:nvSpPr>
          <p:spPr>
            <a:xfrm>
              <a:off x="2863826" y="3320377"/>
              <a:ext cx="503069" cy="394810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5" name="Google Shape;3875;p48"/>
            <p:cNvSpPr/>
            <p:nvPr/>
          </p:nvSpPr>
          <p:spPr>
            <a:xfrm>
              <a:off x="2845723" y="3311820"/>
              <a:ext cx="154147" cy="225876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6" name="Google Shape;3876;p48"/>
            <p:cNvSpPr/>
            <p:nvPr/>
          </p:nvSpPr>
          <p:spPr>
            <a:xfrm>
              <a:off x="2673955" y="2924805"/>
              <a:ext cx="251532" cy="277898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7" name="Google Shape;3877;p48"/>
            <p:cNvSpPr/>
            <p:nvPr/>
          </p:nvSpPr>
          <p:spPr>
            <a:xfrm>
              <a:off x="3214730" y="3494025"/>
              <a:ext cx="76119" cy="66973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78" name="Google Shape;3878;p48"/>
            <p:cNvGrpSpPr/>
            <p:nvPr/>
          </p:nvGrpSpPr>
          <p:grpSpPr>
            <a:xfrm>
              <a:off x="3192914" y="3470000"/>
              <a:ext cx="220130" cy="132120"/>
              <a:chOff x="4865564" y="4292025"/>
              <a:chExt cx="220130" cy="132120"/>
            </a:xfrm>
          </p:grpSpPr>
          <p:sp>
            <p:nvSpPr>
              <p:cNvPr id="3879" name="Google Shape;3879;p48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0" name="Google Shape;3880;p48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1" name="Google Shape;3881;p48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2" name="Google Shape;3882;p48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3" name="Google Shape;3883;p48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4" name="Google Shape;3884;p48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5" name="Google Shape;3885;p48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6" name="Google Shape;3886;p48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7" name="Google Shape;3887;p48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8" name="Google Shape;3888;p48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9" name="Google Shape;3889;p48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0" name="Google Shape;3890;p48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1" name="Google Shape;3891;p48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2" name="Google Shape;3892;p48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3" name="Google Shape;3893;p48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4" name="Google Shape;3894;p48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5" name="Google Shape;3895;p4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6" name="Google Shape;3896;p4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7" name="Google Shape;3897;p48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8" name="Google Shape;3898;p48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99" name="Google Shape;3899;p48"/>
            <p:cNvSpPr/>
            <p:nvPr/>
          </p:nvSpPr>
          <p:spPr>
            <a:xfrm>
              <a:off x="3239891" y="3511325"/>
              <a:ext cx="129087" cy="107584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0" name="Google Shape;3900;p48"/>
            <p:cNvSpPr/>
            <p:nvPr/>
          </p:nvSpPr>
          <p:spPr>
            <a:xfrm>
              <a:off x="2547598" y="1999349"/>
              <a:ext cx="711585" cy="787458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1" name="Google Shape;3901;p48"/>
            <p:cNvSpPr/>
            <p:nvPr/>
          </p:nvSpPr>
          <p:spPr>
            <a:xfrm>
              <a:off x="2526963" y="2038199"/>
              <a:ext cx="663763" cy="751441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2" name="Google Shape;3902;p48"/>
            <p:cNvSpPr/>
            <p:nvPr/>
          </p:nvSpPr>
          <p:spPr>
            <a:xfrm>
              <a:off x="5660632" y="225896"/>
              <a:ext cx="713014" cy="789165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3" name="Google Shape;3903;p48"/>
            <p:cNvSpPr/>
            <p:nvPr/>
          </p:nvSpPr>
          <p:spPr>
            <a:xfrm>
              <a:off x="5639997" y="264856"/>
              <a:ext cx="665000" cy="752811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4" name="Google Shape;3904;p48"/>
            <p:cNvSpPr/>
            <p:nvPr/>
          </p:nvSpPr>
          <p:spPr>
            <a:xfrm rot="-1801764">
              <a:off x="5761046" y="473959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5" name="Google Shape;3905;p48"/>
            <p:cNvSpPr/>
            <p:nvPr/>
          </p:nvSpPr>
          <p:spPr>
            <a:xfrm rot="-1790023">
              <a:off x="5938028" y="569955"/>
              <a:ext cx="64698" cy="11221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6" name="Google Shape;3906;p48"/>
            <p:cNvSpPr/>
            <p:nvPr/>
          </p:nvSpPr>
          <p:spPr>
            <a:xfrm rot="-1801764">
              <a:off x="6087772" y="663001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7" name="Google Shape;3907;p48"/>
            <p:cNvSpPr/>
            <p:nvPr/>
          </p:nvSpPr>
          <p:spPr>
            <a:xfrm>
              <a:off x="5152444" y="952333"/>
              <a:ext cx="216911" cy="289327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8" name="Google Shape;3908;p48"/>
            <p:cNvSpPr/>
            <p:nvPr/>
          </p:nvSpPr>
          <p:spPr>
            <a:xfrm rot="-1801764">
              <a:off x="5140687" y="961623"/>
              <a:ext cx="170828" cy="296534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9" name="Google Shape;3909;p48"/>
            <p:cNvSpPr/>
            <p:nvPr/>
          </p:nvSpPr>
          <p:spPr>
            <a:xfrm rot="-1801764">
              <a:off x="5172664" y="1037752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0" name="Google Shape;3910;p48"/>
            <p:cNvSpPr/>
            <p:nvPr/>
          </p:nvSpPr>
          <p:spPr>
            <a:xfrm rot="-1801764">
              <a:off x="5253882" y="1084610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1" name="Google Shape;3911;p48"/>
            <p:cNvSpPr/>
            <p:nvPr/>
          </p:nvSpPr>
          <p:spPr>
            <a:xfrm>
              <a:off x="5184871" y="1123551"/>
              <a:ext cx="85015" cy="59542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2" name="Google Shape;3912;p48"/>
            <p:cNvSpPr/>
            <p:nvPr/>
          </p:nvSpPr>
          <p:spPr>
            <a:xfrm>
              <a:off x="3424090" y="2990832"/>
              <a:ext cx="59149" cy="1868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3" name="Google Shape;3913;p48"/>
            <p:cNvSpPr/>
            <p:nvPr/>
          </p:nvSpPr>
          <p:spPr>
            <a:xfrm>
              <a:off x="3424090" y="2963209"/>
              <a:ext cx="109454" cy="62007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4" name="Google Shape;3914;p48"/>
            <p:cNvSpPr/>
            <p:nvPr/>
          </p:nvSpPr>
          <p:spPr>
            <a:xfrm>
              <a:off x="3532974" y="2965813"/>
              <a:ext cx="174947" cy="282184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5" name="Google Shape;3915;p48"/>
            <p:cNvSpPr/>
            <p:nvPr/>
          </p:nvSpPr>
          <p:spPr>
            <a:xfrm>
              <a:off x="3635011" y="3202477"/>
              <a:ext cx="34899" cy="63627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6" name="Google Shape;3916;p48"/>
            <p:cNvSpPr/>
            <p:nvPr/>
          </p:nvSpPr>
          <p:spPr>
            <a:xfrm>
              <a:off x="3499691" y="2985265"/>
              <a:ext cx="174947" cy="281849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17" name="Google Shape;3917;p48"/>
          <p:cNvGrpSpPr/>
          <p:nvPr/>
        </p:nvGrpSpPr>
        <p:grpSpPr>
          <a:xfrm>
            <a:off x="2671764" y="2863382"/>
            <a:ext cx="1550646" cy="1684920"/>
            <a:chOff x="2244025" y="145922"/>
            <a:chExt cx="4382832" cy="4762352"/>
          </a:xfrm>
        </p:grpSpPr>
        <p:grpSp>
          <p:nvGrpSpPr>
            <p:cNvPr id="3918" name="Google Shape;3918;p48"/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3919" name="Google Shape;3919;p48"/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0" name="Google Shape;3920;p48"/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1" name="Google Shape;3921;p48"/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2" name="Google Shape;3922;p48"/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3" name="Google Shape;3923;p48"/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4" name="Google Shape;3924;p48"/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5" name="Google Shape;3925;p48"/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6" name="Google Shape;3926;p48"/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7" name="Google Shape;3927;p48"/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8" name="Google Shape;3928;p48"/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9" name="Google Shape;3929;p48"/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0" name="Google Shape;3930;p48"/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1" name="Google Shape;3931;p48"/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2" name="Google Shape;3932;p48"/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3" name="Google Shape;3933;p48"/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4" name="Google Shape;3934;p48"/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5" name="Google Shape;3935;p48"/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6" name="Google Shape;3936;p48"/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7" name="Google Shape;3937;p48"/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8" name="Google Shape;3938;p48"/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9" name="Google Shape;3939;p48"/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0" name="Google Shape;3940;p48"/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1" name="Google Shape;3941;p48"/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2" name="Google Shape;3942;p48"/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3" name="Google Shape;3943;p48"/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4" name="Google Shape;3944;p48"/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5" name="Google Shape;3945;p48"/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6" name="Google Shape;3946;p48"/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7" name="Google Shape;3947;p48"/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8" name="Google Shape;3948;p48"/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9" name="Google Shape;3949;p48"/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0" name="Google Shape;3950;p48"/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1" name="Google Shape;3951;p48"/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2" name="Google Shape;3952;p48"/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3" name="Google Shape;3953;p48"/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4" name="Google Shape;3954;p48"/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5" name="Google Shape;3955;p48"/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956" name="Google Shape;3956;p48"/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7" name="Google Shape;3957;p48"/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8" name="Google Shape;3958;p48"/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9" name="Google Shape;3959;p48"/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0" name="Google Shape;3960;p48"/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1" name="Google Shape;3961;p48"/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2" name="Google Shape;3962;p48"/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3" name="Google Shape;3963;p48"/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4" name="Google Shape;3964;p48"/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5" name="Google Shape;3965;p48"/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6" name="Google Shape;3966;p48"/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67" name="Google Shape;3967;p48"/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3968" name="Google Shape;3968;p48"/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9" name="Google Shape;3969;p48"/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0" name="Google Shape;3970;p48"/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1" name="Google Shape;3971;p48"/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2" name="Google Shape;3972;p48"/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3" name="Google Shape;3973;p48"/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4" name="Google Shape;3974;p48"/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5" name="Google Shape;3975;p48"/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6" name="Google Shape;3976;p48"/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7" name="Google Shape;3977;p48"/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8" name="Google Shape;3978;p48"/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9" name="Google Shape;3979;p48"/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0" name="Google Shape;3980;p48"/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1" name="Google Shape;3981;p48"/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2" name="Google Shape;3982;p48"/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3" name="Google Shape;3983;p48"/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4" name="Google Shape;3984;p48"/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85" name="Google Shape;3985;p48"/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3986" name="Google Shape;3986;p48"/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7" name="Google Shape;3987;p48"/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8" name="Google Shape;3988;p48"/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9" name="Google Shape;3989;p48"/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0" name="Google Shape;3990;p48"/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1" name="Google Shape;3991;p48"/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2" name="Google Shape;3992;p48"/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3" name="Google Shape;3993;p48"/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4" name="Google Shape;3994;p48"/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5" name="Google Shape;3995;p48"/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6" name="Google Shape;3996;p48"/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7" name="Google Shape;3997;p48"/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8" name="Google Shape;3998;p48"/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9" name="Google Shape;3999;p48"/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0" name="Google Shape;4000;p48"/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1" name="Google Shape;4001;p48"/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02" name="Google Shape;4002;p48"/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4003" name="Google Shape;4003;p48"/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4" name="Google Shape;4004;p48"/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5" name="Google Shape;4005;p48"/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6" name="Google Shape;4006;p48"/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7" name="Google Shape;4007;p48"/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8" name="Google Shape;4008;p48"/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9" name="Google Shape;4009;p48"/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0" name="Google Shape;4010;p48"/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1" name="Google Shape;4011;p48"/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2" name="Google Shape;4012;p48"/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3" name="Google Shape;4013;p48"/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4" name="Google Shape;4014;p48"/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5" name="Google Shape;4015;p48"/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6" name="Google Shape;4016;p48"/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7" name="Google Shape;4017;p48"/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8" name="Google Shape;4018;p48"/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019" name="Google Shape;4019;p48"/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0" name="Google Shape;4020;p48"/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1" name="Google Shape;4021;p48"/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2" name="Google Shape;4022;p48"/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3" name="Google Shape;4023;p48"/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4" name="Google Shape;4024;p48"/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5" name="Google Shape;4025;p48"/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6" name="Google Shape;4026;p48"/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7" name="Google Shape;4027;p48"/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8" name="Google Shape;4028;p48"/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9" name="Google Shape;4029;p48"/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0" name="Google Shape;4030;p48"/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1" name="Google Shape;4031;p48"/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2" name="Google Shape;4032;p48"/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3" name="Google Shape;4033;p48"/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4" name="Google Shape;4034;p48"/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5" name="Google Shape;4035;p48"/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6" name="Google Shape;4036;p48"/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7" name="Google Shape;4037;p48"/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8" name="Google Shape;4038;p48"/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9" name="Google Shape;4039;p48"/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0" name="Google Shape;4040;p48"/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1" name="Google Shape;4041;p48"/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2" name="Google Shape;4042;p48"/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3" name="Google Shape;4043;p48"/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4" name="Google Shape;4044;p48"/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5" name="Google Shape;4045;p48"/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6" name="Google Shape;4046;p48"/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7" name="Google Shape;4047;p48"/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8" name="Google Shape;4048;p48"/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9" name="Google Shape;4049;p48"/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0" name="Google Shape;4050;p48"/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1" name="Google Shape;4051;p48"/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2" name="Google Shape;4052;p48"/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3" name="Google Shape;4053;p48"/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3E7E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4" name="Google Shape;4054;p48"/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5" name="Google Shape;4055;p4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6" name="Google Shape;4056;p4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7" name="Google Shape;4057;p48"/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8" name="Google Shape;4058;p48"/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9" name="Google Shape;4059;p48"/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0" name="Google Shape;4060;p4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1" name="Google Shape;4061;p4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2" name="Google Shape;4062;p4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3" name="Google Shape;4063;p4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4" name="Google Shape;4064;p48"/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5" name="Google Shape;4065;p48"/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6" name="Google Shape;4066;p48"/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7" name="Google Shape;4067;p48"/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8" name="Google Shape;4068;p48"/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9" name="Google Shape;4069;p48"/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0" name="Google Shape;4070;p48"/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1" name="Google Shape;4071;p48"/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2" name="Google Shape;4072;p48"/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3" name="Google Shape;4073;p48"/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4" name="Google Shape;4074;p48"/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5" name="Google Shape;4075;p48"/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6" name="Google Shape;4076;p48"/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7" name="Google Shape;4077;p48"/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8" name="Google Shape;4078;p48"/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9" name="Google Shape;4079;p48"/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0" name="Google Shape;4080;p48"/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1" name="Google Shape;4081;p48"/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2" name="Google Shape;4082;p48"/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3" name="Google Shape;4083;p48"/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4" name="Google Shape;4084;p48"/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5" name="Google Shape;4085;p48"/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6" name="Google Shape;4086;p48"/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7" name="Google Shape;4087;p48"/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8" name="Google Shape;4088;p48"/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89" name="Google Shape;4089;p48"/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4090" name="Google Shape;4090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1" name="Google Shape;4091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2" name="Google Shape;4092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3" name="Google Shape;4093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4" name="Google Shape;4094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095" name="Google Shape;4095;p48"/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6" name="Google Shape;4096;p48"/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97" name="Google Shape;4097;p48"/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4098" name="Google Shape;4098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9" name="Google Shape;4099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0" name="Google Shape;4100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1" name="Google Shape;4101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2" name="Google Shape;4102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3" name="Google Shape;4103;p48"/>
          <p:cNvGrpSpPr/>
          <p:nvPr/>
        </p:nvGrpSpPr>
        <p:grpSpPr>
          <a:xfrm>
            <a:off x="4931603" y="542890"/>
            <a:ext cx="1572889" cy="1611229"/>
            <a:chOff x="2270525" y="117216"/>
            <a:chExt cx="4650765" cy="4762722"/>
          </a:xfrm>
        </p:grpSpPr>
        <p:sp>
          <p:nvSpPr>
            <p:cNvPr id="4104" name="Google Shape;4104;p48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5" name="Google Shape;4105;p48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6" name="Google Shape;4106;p48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7" name="Google Shape;4107;p48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8" name="Google Shape;4108;p48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9" name="Google Shape;4109;p48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0" name="Google Shape;4110;p48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1" name="Google Shape;4111;p48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2" name="Google Shape;4112;p48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3" name="Google Shape;4113;p48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4" name="Google Shape;4114;p48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5" name="Google Shape;4115;p48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6" name="Google Shape;4116;p48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7" name="Google Shape;4117;p48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8" name="Google Shape;4118;p48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9" name="Google Shape;4119;p48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0" name="Google Shape;4120;p48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1" name="Google Shape;4121;p48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2" name="Google Shape;4122;p48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3" name="Google Shape;4123;p48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4" name="Google Shape;4124;p48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25" name="Google Shape;4125;p48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126" name="Google Shape;4126;p48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7" name="Google Shape;4127;p48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8" name="Google Shape;4128;p48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9" name="Google Shape;4129;p48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0" name="Google Shape;4130;p48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1" name="Google Shape;4131;p48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2" name="Google Shape;4132;p48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3" name="Google Shape;4133;p48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4" name="Google Shape;4134;p48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5" name="Google Shape;4135;p48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6" name="Google Shape;4136;p48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7" name="Google Shape;4137;p48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8" name="Google Shape;4138;p48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9" name="Google Shape;4139;p48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0" name="Google Shape;4140;p48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1" name="Google Shape;4141;p48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2" name="Google Shape;4142;p48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3" name="Google Shape;4143;p48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4" name="Google Shape;4144;p48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5" name="Google Shape;4145;p48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6" name="Google Shape;4146;p48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7" name="Google Shape;4147;p48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8" name="Google Shape;4148;p48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9" name="Google Shape;4149;p48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0" name="Google Shape;4150;p48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1" name="Google Shape;4151;p48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2" name="Google Shape;4152;p48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3" name="Google Shape;4153;p48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4" name="Google Shape;4154;p48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5" name="Google Shape;4155;p48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6" name="Google Shape;4156;p48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7" name="Google Shape;4157;p48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8" name="Google Shape;4158;p48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9" name="Google Shape;4159;p48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0" name="Google Shape;4160;p48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1" name="Google Shape;4161;p48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2" name="Google Shape;4162;p48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3" name="Google Shape;4163;p48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4" name="Google Shape;4164;p48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5" name="Google Shape;4165;p48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166" name="Google Shape;4166;p48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7" name="Google Shape;4167;p48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8" name="Google Shape;4168;p48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9" name="Google Shape;4169;p48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0" name="Google Shape;4170;p48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1" name="Google Shape;4171;p48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2" name="Google Shape;4172;p48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3" name="Google Shape;4173;p48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4" name="Google Shape;4174;p48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5" name="Google Shape;4175;p48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6" name="Google Shape;4176;p48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7" name="Google Shape;4177;p48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8" name="Google Shape;4178;p48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9" name="Google Shape;4179;p48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0" name="Google Shape;4180;p48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1" name="Google Shape;4181;p48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2" name="Google Shape;4182;p48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3" name="Google Shape;4183;p48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4" name="Google Shape;4184;p48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5" name="Google Shape;4185;p48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6" name="Google Shape;4186;p48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7" name="Google Shape;4187;p48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8" name="Google Shape;4188;p48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9" name="Google Shape;4189;p48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0" name="Google Shape;4190;p48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1" name="Google Shape;4191;p48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2" name="Google Shape;4192;p48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3" name="Google Shape;4193;p48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4" name="Google Shape;4194;p48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95" name="Google Shape;4195;p48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4196" name="Google Shape;4196;p48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7" name="Google Shape;4197;p48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8" name="Google Shape;4198;p48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9" name="Google Shape;4199;p48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0" name="Google Shape;4200;p48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1" name="Google Shape;4201;p48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2" name="Google Shape;4202;p48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3" name="Google Shape;4203;p48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4" name="Google Shape;4204;p48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5" name="Google Shape;4205;p48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6" name="Google Shape;4206;p48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7" name="Google Shape;4207;p48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8" name="Google Shape;4208;p48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209" name="Google Shape;4209;p48"/>
          <p:cNvGrpSpPr/>
          <p:nvPr/>
        </p:nvGrpSpPr>
        <p:grpSpPr>
          <a:xfrm>
            <a:off x="4873089" y="2520210"/>
            <a:ext cx="1891791" cy="2028092"/>
            <a:chOff x="2183550" y="65875"/>
            <a:chExt cx="4483981" cy="4807045"/>
          </a:xfrm>
        </p:grpSpPr>
        <p:sp>
          <p:nvSpPr>
            <p:cNvPr id="4210" name="Google Shape;4210;p48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1" name="Google Shape;4211;p48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2" name="Google Shape;4212;p48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3" name="Google Shape;4213;p48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4" name="Google Shape;4214;p48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5" name="Google Shape;4215;p48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6" name="Google Shape;4216;p48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7" name="Google Shape;4217;p48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8" name="Google Shape;4218;p48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9" name="Google Shape;4219;p48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0" name="Google Shape;4220;p48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1" name="Google Shape;4221;p48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2" name="Google Shape;4222;p48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3" name="Google Shape;4223;p48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4" name="Google Shape;4224;p48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5" name="Google Shape;4225;p48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6" name="Google Shape;4226;p48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7" name="Google Shape;4227;p48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8" name="Google Shape;4228;p48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9" name="Google Shape;4229;p48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0" name="Google Shape;4230;p48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1" name="Google Shape;4231;p48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32" name="Google Shape;4232;p48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4233" name="Google Shape;4233;p48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4234" name="Google Shape;4234;p48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5" name="Google Shape;4235;p48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6" name="Google Shape;4236;p48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237" name="Google Shape;4237;p48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4238" name="Google Shape;4238;p48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9" name="Google Shape;4239;p48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240" name="Google Shape;4240;p48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1" name="Google Shape;4241;p48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2" name="Google Shape;4242;p48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3" name="Google Shape;4243;p48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4" name="Google Shape;4244;p48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5" name="Google Shape;4245;p48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6" name="Google Shape;4246;p48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7" name="Google Shape;4247;p48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8" name="Google Shape;4248;p48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9" name="Google Shape;4249;p48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0" name="Google Shape;4250;p48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1" name="Google Shape;4251;p48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2" name="Google Shape;4252;p48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3" name="Google Shape;4253;p48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4" name="Google Shape;4254;p48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5" name="Google Shape;4255;p48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6" name="Google Shape;4256;p48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7" name="Google Shape;4257;p48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8" name="Google Shape;4258;p48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9" name="Google Shape;4259;p48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0" name="Google Shape;4260;p48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1" name="Google Shape;4261;p48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2" name="Google Shape;4262;p48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3" name="Google Shape;4263;p48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4" name="Google Shape;4264;p48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5" name="Google Shape;4265;p48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6" name="Google Shape;4266;p48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7" name="Google Shape;4267;p48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8" name="Google Shape;4268;p48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9" name="Google Shape;4269;p48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0" name="Google Shape;4270;p48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1" name="Google Shape;4271;p48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2" name="Google Shape;4272;p48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3" name="Google Shape;4273;p48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4" name="Google Shape;4274;p48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5" name="Google Shape;4275;p48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6" name="Google Shape;4276;p48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7" name="Google Shape;4277;p48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8" name="Google Shape;4278;p48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9" name="Google Shape;4279;p48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0" name="Google Shape;4280;p48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1" name="Google Shape;4281;p48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2" name="Google Shape;4282;p48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3" name="Google Shape;4283;p48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4" name="Google Shape;4284;p48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5" name="Google Shape;4285;p48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6" name="Google Shape;4286;p48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7" name="Google Shape;4287;p48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8" name="Google Shape;4288;p48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9" name="Google Shape;4289;p48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0" name="Google Shape;4290;p48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1" name="Google Shape;4291;p48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2" name="Google Shape;4292;p48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3" name="Google Shape;4293;p48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4" name="Google Shape;4294;p48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5" name="Google Shape;4295;p48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6" name="Google Shape;4296;p48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7" name="Google Shape;4297;p48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8" name="Google Shape;4298;p48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9" name="Google Shape;4299;p48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0" name="Google Shape;4300;p48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1" name="Google Shape;4301;p48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2" name="Google Shape;4302;p48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3" name="Google Shape;4303;p48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304" name="Google Shape;4304;p48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4305" name="Google Shape;4305;p48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4306" name="Google Shape;4306;p48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7" name="Google Shape;4307;p48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8" name="Google Shape;4308;p4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9" name="Google Shape;4309;p4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0" name="Google Shape;4310;p48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311" name="Google Shape;4311;p48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2" name="Google Shape;4312;p48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3" name="Google Shape;4313;p48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314" name="Google Shape;4314;p48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5" name="Google Shape;4315;p48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6" name="Google Shape;4316;p48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7" name="Google Shape;4317;p48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8" name="Google Shape;4318;p48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9" name="Google Shape;4319;p48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0" name="Google Shape;4320;p48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1" name="Google Shape;4321;p48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2" name="Google Shape;4322;p48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3" name="Google Shape;4323;p48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4" name="Google Shape;4324;p48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5" name="Google Shape;4325;p48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6" name="Google Shape;4326;p48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7" name="Google Shape;4327;p48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8" name="Google Shape;4328;p48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9" name="Google Shape;4329;p48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0" name="Google Shape;4330;p48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1" name="Google Shape;4331;p48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2" name="Google Shape;4332;p48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3" name="Google Shape;4333;p48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4" name="Google Shape;4334;p48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5" name="Google Shape;4335;p48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6" name="Google Shape;4336;p48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7" name="Google Shape;4337;p48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8" name="Google Shape;4338;p48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9" name="Google Shape;4339;p48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0" name="Google Shape;4340;p48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1" name="Google Shape;4341;p48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2" name="Google Shape;4342;p48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43" name="Google Shape;4343;p48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4344" name="Google Shape;4344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5" name="Google Shape;4345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6" name="Google Shape;4346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7" name="Google Shape;4347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8" name="Google Shape;4348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349" name="Google Shape;4349;p48"/>
          <p:cNvGrpSpPr/>
          <p:nvPr/>
        </p:nvGrpSpPr>
        <p:grpSpPr>
          <a:xfrm>
            <a:off x="7307446" y="524392"/>
            <a:ext cx="1458674" cy="1629727"/>
            <a:chOff x="2181300" y="231400"/>
            <a:chExt cx="4262637" cy="4762499"/>
          </a:xfrm>
        </p:grpSpPr>
        <p:sp>
          <p:nvSpPr>
            <p:cNvPr id="4350" name="Google Shape;4350;p48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1" name="Google Shape;4351;p48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2" name="Google Shape;4352;p4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3" name="Google Shape;4353;p48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4" name="Google Shape;4354;p4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5" name="Google Shape;4355;p48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6" name="Google Shape;4356;p48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7" name="Google Shape;4357;p48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8" name="Google Shape;4358;p48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9" name="Google Shape;4359;p48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0" name="Google Shape;4360;p48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1" name="Google Shape;4361;p48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2" name="Google Shape;4362;p48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3" name="Google Shape;4363;p48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4" name="Google Shape;4364;p48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5" name="Google Shape;4365;p48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6" name="Google Shape;4366;p48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7" name="Google Shape;4367;p48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8" name="Google Shape;4368;p48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9" name="Google Shape;4369;p48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0" name="Google Shape;4370;p48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1" name="Google Shape;4371;p48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2" name="Google Shape;4372;p48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3" name="Google Shape;4373;p48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4" name="Google Shape;4374;p48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5" name="Google Shape;4375;p48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6" name="Google Shape;4376;p48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7" name="Google Shape;4377;p48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8" name="Google Shape;4378;p48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9" name="Google Shape;4379;p48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0" name="Google Shape;4380;p48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1" name="Google Shape;4381;p48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2" name="Google Shape;4382;p48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3" name="Google Shape;4383;p48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4" name="Google Shape;4384;p48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5" name="Google Shape;4385;p48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6" name="Google Shape;4386;p48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7" name="Google Shape;4387;p48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88" name="Google Shape;4388;p48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4389" name="Google Shape;4389;p48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0" name="Google Shape;4390;p48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1" name="Google Shape;4391;p48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2" name="Google Shape;4392;p48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3" name="Google Shape;4393;p48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4" name="Google Shape;4394;p48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5" name="Google Shape;4395;p48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6" name="Google Shape;4396;p48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7" name="Google Shape;4397;p48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8" name="Google Shape;4398;p48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9" name="Google Shape;4399;p48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0" name="Google Shape;4400;p48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1" name="Google Shape;4401;p48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2" name="Google Shape;4402;p48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3" name="Google Shape;4403;p48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4" name="Google Shape;4404;p48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5" name="Google Shape;4405;p48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06" name="Google Shape;4406;p48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4407" name="Google Shape;4407;p48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8" name="Google Shape;4408;p48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9" name="Google Shape;4409;p48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0" name="Google Shape;4410;p48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1" name="Google Shape;4411;p48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2" name="Google Shape;4412;p48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3" name="Google Shape;4413;p48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4" name="Google Shape;4414;p48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5" name="Google Shape;4415;p48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6" name="Google Shape;4416;p48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7" name="Google Shape;4417;p48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8" name="Google Shape;4418;p48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9" name="Google Shape;4419;p48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0" name="Google Shape;4420;p48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1" name="Google Shape;4421;p48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2" name="Google Shape;4422;p48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23" name="Google Shape;4423;p48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4424" name="Google Shape;4424;p48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5" name="Google Shape;4425;p48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6" name="Google Shape;4426;p48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7" name="Google Shape;4427;p48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8" name="Google Shape;4428;p48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9" name="Google Shape;4429;p48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0" name="Google Shape;4430;p48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1" name="Google Shape;4431;p48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2" name="Google Shape;4432;p48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3" name="Google Shape;4433;p48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4" name="Google Shape;4434;p48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5" name="Google Shape;4435;p48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6" name="Google Shape;4436;p48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7" name="Google Shape;4437;p48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8" name="Google Shape;4438;p48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9" name="Google Shape;4439;p48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40" name="Google Shape;4440;p48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4441" name="Google Shape;4441;p48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2" name="Google Shape;4442;p48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3" name="Google Shape;4443;p48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4" name="Google Shape;4444;p48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5" name="Google Shape;4445;p48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6" name="Google Shape;4446;p48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7" name="Google Shape;4447;p48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8" name="Google Shape;4448;p48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9" name="Google Shape;4449;p48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0" name="Google Shape;4450;p48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1" name="Google Shape;4451;p48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2" name="Google Shape;4452;p48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3" name="Google Shape;4453;p48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4" name="Google Shape;4454;p48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5" name="Google Shape;4455;p48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6" name="Google Shape;4456;p48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57" name="Google Shape;4457;p48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4458" name="Google Shape;4458;p48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9" name="Google Shape;4459;p48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0" name="Google Shape;4460;p48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1" name="Google Shape;4461;p48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2" name="Google Shape;4462;p48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3" name="Google Shape;4463;p48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4" name="Google Shape;4464;p48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5" name="Google Shape;4465;p48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6" name="Google Shape;4466;p48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7" name="Google Shape;4467;p48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8" name="Google Shape;4468;p48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9" name="Google Shape;4469;p48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0" name="Google Shape;4470;p48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1" name="Google Shape;4471;p48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2" name="Google Shape;4472;p48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3" name="Google Shape;4473;p48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74" name="Google Shape;4474;p48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4475" name="Google Shape;4475;p48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6" name="Google Shape;4476;p48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7" name="Google Shape;4477;p48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8" name="Google Shape;4478;p48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9" name="Google Shape;4479;p48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0" name="Google Shape;4480;p48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1" name="Google Shape;4481;p48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2" name="Google Shape;4482;p48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3" name="Google Shape;4483;p48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4" name="Google Shape;4484;p48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5" name="Google Shape;4485;p48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6" name="Google Shape;4486;p48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7" name="Google Shape;4487;p48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8" name="Google Shape;4488;p48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9" name="Google Shape;4489;p48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0" name="Google Shape;4490;p48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1" name="Google Shape;4491;p48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92" name="Google Shape;4492;p48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4493" name="Google Shape;4493;p48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4" name="Google Shape;4494;p48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5" name="Google Shape;4495;p48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6" name="Google Shape;4496;p48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7" name="Google Shape;4497;p48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8" name="Google Shape;4498;p48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9" name="Google Shape;4499;p48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0" name="Google Shape;4500;p48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1" name="Google Shape;4501;p48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2" name="Google Shape;4502;p48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3" name="Google Shape;4503;p48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4" name="Google Shape;4504;p48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5" name="Google Shape;4505;p48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6" name="Google Shape;4506;p48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7" name="Google Shape;4507;p48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8" name="Google Shape;4508;p48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09" name="Google Shape;4509;p48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4510" name="Google Shape;4510;p48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1" name="Google Shape;4511;p48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2" name="Google Shape;4512;p48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3" name="Google Shape;4513;p48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4" name="Google Shape;4514;p48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5" name="Google Shape;4515;p48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6" name="Google Shape;4516;p48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7" name="Google Shape;4517;p48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8" name="Google Shape;4518;p48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9" name="Google Shape;4519;p48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0" name="Google Shape;4520;p48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1" name="Google Shape;4521;p48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2" name="Google Shape;4522;p48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3" name="Google Shape;4523;p48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4" name="Google Shape;4524;p48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5" name="Google Shape;4525;p48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6" name="Google Shape;4526;p48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27" name="Google Shape;4527;p48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8" name="Google Shape;4528;p48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9" name="Google Shape;4529;p48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0" name="Google Shape;4530;p48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1" name="Google Shape;4531;p48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2" name="Google Shape;4532;p48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3" name="Google Shape;4533;p48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4" name="Google Shape;4534;p48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5" name="Google Shape;4535;p48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6" name="Google Shape;4536;p48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7" name="Google Shape;4537;p48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8" name="Google Shape;4538;p48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9" name="Google Shape;4539;p48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0" name="Google Shape;4540;p48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1" name="Google Shape;4541;p48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2" name="Google Shape;4542;p48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3" name="Google Shape;4543;p48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4" name="Google Shape;4544;p48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5" name="Google Shape;4545;p48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6" name="Google Shape;4546;p48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7" name="Google Shape;4547;p48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8" name="Google Shape;4548;p48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9" name="Google Shape;4549;p48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0" name="Google Shape;4550;p48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1" name="Google Shape;4551;p48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2" name="Google Shape;4552;p48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3" name="Google Shape;4553;p48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4" name="Google Shape;4554;p48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5" name="Google Shape;4555;p48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6" name="Google Shape;4556;p48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57" name="Google Shape;4557;p48"/>
          <p:cNvGrpSpPr/>
          <p:nvPr/>
        </p:nvGrpSpPr>
        <p:grpSpPr>
          <a:xfrm>
            <a:off x="7353972" y="2937150"/>
            <a:ext cx="1412160" cy="1611152"/>
            <a:chOff x="2602525" y="317054"/>
            <a:chExt cx="4174283" cy="4762495"/>
          </a:xfrm>
        </p:grpSpPr>
        <p:sp>
          <p:nvSpPr>
            <p:cNvPr id="4558" name="Google Shape;4558;p48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9" name="Google Shape;4559;p48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0" name="Google Shape;4560;p48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1" name="Google Shape;4561;p48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2" name="Google Shape;4562;p48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3" name="Google Shape;4563;p48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4" name="Google Shape;4564;p48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5" name="Google Shape;4565;p48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6" name="Google Shape;4566;p48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7" name="Google Shape;4567;p48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8" name="Google Shape;4568;p48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9" name="Google Shape;4569;p48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0" name="Google Shape;4570;p48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1" name="Google Shape;4571;p48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2" name="Google Shape;4572;p48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3" name="Google Shape;4573;p48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4" name="Google Shape;4574;p48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5" name="Google Shape;4575;p48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6" name="Google Shape;4576;p48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7" name="Google Shape;4577;p48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8" name="Google Shape;4578;p48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9" name="Google Shape;4579;p48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0" name="Google Shape;4580;p48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1" name="Google Shape;4581;p48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2" name="Google Shape;4582;p48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3" name="Google Shape;4583;p48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4" name="Google Shape;4584;p48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5" name="Google Shape;4585;p48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6" name="Google Shape;4586;p48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7" name="Google Shape;4587;p48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8" name="Google Shape;4588;p48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9" name="Google Shape;4589;p48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0" name="Google Shape;4590;p48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1" name="Google Shape;4591;p48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2" name="Google Shape;4592;p48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3" name="Google Shape;4593;p48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4" name="Google Shape;4594;p48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5" name="Google Shape;4595;p48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6" name="Google Shape;4596;p48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7" name="Google Shape;4597;p48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8" name="Google Shape;4598;p48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9" name="Google Shape;4599;p48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0" name="Google Shape;4600;p4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1" name="Google Shape;4601;p4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2" name="Google Shape;4602;p48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3" name="Google Shape;4603;p48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4" name="Google Shape;4604;p48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5" name="Google Shape;4605;p48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6" name="Google Shape;4606;p48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7" name="Google Shape;4607;p48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8" name="Google Shape;4608;p48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9" name="Google Shape;4609;p48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0" name="Google Shape;4610;p48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1" name="Google Shape;4611;p48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2" name="Google Shape;4612;p48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3" name="Google Shape;4613;p48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4" name="Google Shape;4614;p48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615" name="Google Shape;4615;p48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4616" name="Google Shape;4616;p48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4617" name="Google Shape;4617;p48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8" name="Google Shape;4618;p48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9" name="Google Shape;4619;p48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620" name="Google Shape;4620;p48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4621" name="Google Shape;4621;p48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2" name="Google Shape;4622;p48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623" name="Google Shape;4623;p48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4" name="Google Shape;4624;p48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5" name="Google Shape;4625;p48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6" name="Google Shape;4626;p48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7" name="Google Shape;4627;p48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8" name="Google Shape;4628;p48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9" name="Google Shape;4629;p48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0" name="Google Shape;4630;p48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1" name="Google Shape;4631;p48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2" name="Google Shape;4632;p48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3" name="Google Shape;4633;p48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4" name="Google Shape;4634;p48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5" name="Google Shape;4635;p48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6" name="Google Shape;4636;p48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7" name="Google Shape;4637;p48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8" name="Google Shape;4638;p48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9" name="Google Shape;4639;p48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0" name="Google Shape;4640;p48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1" name="Google Shape;4641;p48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2" name="Google Shape;4642;p48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3" name="Google Shape;4643;p48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4" name="Google Shape;4644;p48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5" name="Google Shape;4645;p48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6" name="Google Shape;4646;p48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7" name="Google Shape;4647;p48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8" name="Google Shape;4648;p48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9" name="Google Shape;4649;p48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0" name="Google Shape;4650;p48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1" name="Google Shape;4651;p48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2" name="Google Shape;4652;p48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3" name="Google Shape;4653;p48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4" name="Google Shape;4654;p48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5" name="Google Shape;4655;p48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6" name="Google Shape;4656;p48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7" name="Google Shape;4657;p48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8" name="Google Shape;4658;p48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9" name="Google Shape;4659;p48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0" name="Google Shape;4660;p48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1" name="Google Shape;4661;p48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2" name="Google Shape;4662;p48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3" name="Google Shape;4663;p48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4" name="Google Shape;4664;p48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5" name="Google Shape;4665;p48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6" name="Google Shape;4666;p48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7" name="Google Shape;4667;p48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8" name="Google Shape;4668;p48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9" name="Google Shape;4669;p48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0" name="Google Shape;4670;p48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1" name="Google Shape;4671;p48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2" name="Google Shape;4672;p48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3" name="Google Shape;4673;p48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4" name="Google Shape;4674;p48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5" name="Google Shape;4675;p48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6" name="Google Shape;4676;p48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7" name="Google Shape;4677;p48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8" name="Google Shape;4678;p48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9" name="Google Shape;4679;p48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0" name="Google Shape;4680;p48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1" name="Google Shape;4681;p48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2" name="Google Shape;4682;p48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3" name="Google Shape;4683;p48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4" name="Google Shape;4684;p48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5" name="Google Shape;4685;p48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6" name="Google Shape;4686;p48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687" name="Google Shape;4687;p48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4688" name="Google Shape;4688;p48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4689" name="Google Shape;4689;p48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0" name="Google Shape;4690;p48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1" name="Google Shape;4691;p4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2" name="Google Shape;4692;p4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3" name="Google Shape;4693;p48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694" name="Google Shape;4694;p48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95" name="Google Shape;4695;p48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96" name="Google Shape;4696;p48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697" name="Google Shape;4697;p48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8" name="Google Shape;4698;p48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9" name="Google Shape;4699;p48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0" name="Google Shape;4700;p48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1" name="Google Shape;4701;p48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2" name="Google Shape;4702;p48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3" name="Google Shape;4703;p48"/>
          <p:cNvSpPr txBox="1">
            <a:spLocks noGrp="1"/>
          </p:cNvSpPr>
          <p:nvPr>
            <p:ph type="title"/>
          </p:nvPr>
        </p:nvSpPr>
        <p:spPr>
          <a:xfrm>
            <a:off x="381000" y="624650"/>
            <a:ext cx="1562100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Extra resources</a:t>
            </a:r>
            <a:endParaRPr sz="2400"/>
          </a:p>
        </p:txBody>
      </p:sp>
      <p:sp>
        <p:nvSpPr>
          <p:cNvPr id="4704" name="Google Shape;4704;p48"/>
          <p:cNvSpPr txBox="1"/>
          <p:nvPr/>
        </p:nvSpPr>
        <p:spPr>
          <a:xfrm>
            <a:off x="381000" y="1466850"/>
            <a:ext cx="17826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Illustrations created by </a:t>
            </a: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3"/>
              </a:rPr>
              <a:t>Sergei Tikhonov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Free illustrations published under the MIT License. You can use them for personal and commercial projects, without the need to include attribution.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4"/>
              </a:rPr>
              <a:t>See license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964811" y="1863600"/>
            <a:ext cx="8071613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/>
              <a:t>What is Programming?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A654FB-1E73-39E0-1017-F5256365A1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B5E8A4-B08D-23ED-666B-9F149003FD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96311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4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80</a:t>
            </a:fld>
            <a:endParaRPr/>
          </a:p>
        </p:txBody>
      </p:sp>
      <p:grpSp>
        <p:nvGrpSpPr>
          <p:cNvPr id="2529" name="Google Shape;2529;p47"/>
          <p:cNvGrpSpPr/>
          <p:nvPr/>
        </p:nvGrpSpPr>
        <p:grpSpPr>
          <a:xfrm>
            <a:off x="2343926" y="272752"/>
            <a:ext cx="1782756" cy="1850564"/>
            <a:chOff x="2012475" y="393272"/>
            <a:chExt cx="4440240" cy="4609126"/>
          </a:xfrm>
        </p:grpSpPr>
        <p:sp>
          <p:nvSpPr>
            <p:cNvPr id="2530" name="Google Shape;2530;p47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1" name="Google Shape;2531;p47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2" name="Google Shape;2532;p47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3" name="Google Shape;2533;p47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4" name="Google Shape;2534;p47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5" name="Google Shape;2535;p47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6" name="Google Shape;2536;p47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7" name="Google Shape;2537;p47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8" name="Google Shape;2538;p47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9" name="Google Shape;2539;p47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0" name="Google Shape;2540;p47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1" name="Google Shape;2541;p47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2" name="Google Shape;2542;p47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3" name="Google Shape;2543;p47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4" name="Google Shape;2544;p47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5" name="Google Shape;2545;p47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6" name="Google Shape;2546;p47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7" name="Google Shape;2547;p47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8" name="Google Shape;2548;p47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9" name="Google Shape;2549;p47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0" name="Google Shape;2550;p47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1" name="Google Shape;2551;p47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2" name="Google Shape;2552;p47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3" name="Google Shape;2553;p47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4" name="Google Shape;2554;p47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5" name="Google Shape;2555;p47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6" name="Google Shape;2556;p47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7" name="Google Shape;2557;p47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8" name="Google Shape;2558;p47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9" name="Google Shape;2559;p47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0" name="Google Shape;2560;p47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1" name="Google Shape;2561;p47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2" name="Google Shape;2562;p47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3" name="Google Shape;2563;p47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4" name="Google Shape;2564;p47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5" name="Google Shape;2565;p47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6" name="Google Shape;2566;p47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7" name="Google Shape;2567;p47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8" name="Google Shape;2568;p47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9" name="Google Shape;2569;p47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0" name="Google Shape;2570;p47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1" name="Google Shape;2571;p47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2" name="Google Shape;2572;p47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3" name="Google Shape;2573;p47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4" name="Google Shape;2574;p47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5" name="Google Shape;2575;p47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6" name="Google Shape;2576;p47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7" name="Google Shape;2577;p47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8" name="Google Shape;2578;p47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9" name="Google Shape;2579;p47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0" name="Google Shape;2580;p47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1" name="Google Shape;2581;p47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2" name="Google Shape;2582;p47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3" name="Google Shape;2583;p47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4" name="Google Shape;2584;p47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5" name="Google Shape;2585;p47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6" name="Google Shape;2586;p47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7" name="Google Shape;2587;p47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8" name="Google Shape;2588;p47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9" name="Google Shape;2589;p47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0" name="Google Shape;2590;p47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1" name="Google Shape;2591;p47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2" name="Google Shape;2592;p47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3" name="Google Shape;2593;p47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4" name="Google Shape;2594;p47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5" name="Google Shape;2595;p47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6" name="Google Shape;2596;p47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7" name="Google Shape;2597;p47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8" name="Google Shape;2598;p47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9" name="Google Shape;2599;p47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0" name="Google Shape;2600;p47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1" name="Google Shape;2601;p47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2" name="Google Shape;2602;p47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3" name="Google Shape;2603;p47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4" name="Google Shape;2604;p47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5" name="Google Shape;2605;p47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6" name="Google Shape;2606;p47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7" name="Google Shape;2607;p47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8" name="Google Shape;2608;p47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9" name="Google Shape;2609;p47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0" name="Google Shape;2610;p47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1" name="Google Shape;2611;p47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2" name="Google Shape;2612;p47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3" name="Google Shape;2613;p47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4" name="Google Shape;2614;p47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5" name="Google Shape;2615;p47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6" name="Google Shape;2616;p47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7" name="Google Shape;2617;p47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8" name="Google Shape;2618;p47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9" name="Google Shape;2619;p47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0" name="Google Shape;2620;p47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1" name="Google Shape;2621;p47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23" name="Google Shape;2623;p47"/>
          <p:cNvGrpSpPr/>
          <p:nvPr/>
        </p:nvGrpSpPr>
        <p:grpSpPr>
          <a:xfrm>
            <a:off x="4562360" y="368824"/>
            <a:ext cx="1641691" cy="1754492"/>
            <a:chOff x="1926580" y="602477"/>
            <a:chExt cx="4456273" cy="4762466"/>
          </a:xfrm>
        </p:grpSpPr>
        <p:sp>
          <p:nvSpPr>
            <p:cNvPr id="2624" name="Google Shape;2624;p4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5" name="Google Shape;2625;p4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6" name="Google Shape;2626;p4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7" name="Google Shape;2627;p4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8" name="Google Shape;2628;p4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9" name="Google Shape;2629;p4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0" name="Google Shape;2630;p4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1" name="Google Shape;2631;p4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2" name="Google Shape;2632;p4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3" name="Google Shape;2633;p4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4" name="Google Shape;2634;p4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5" name="Google Shape;2635;p4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6" name="Google Shape;2636;p4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7" name="Google Shape;2637;p4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8" name="Google Shape;2638;p4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9" name="Google Shape;2639;p4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0" name="Google Shape;2640;p4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1" name="Google Shape;2641;p4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2" name="Google Shape;2642;p4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3" name="Google Shape;2643;p4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4" name="Google Shape;2644;p4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5" name="Google Shape;2645;p4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6" name="Google Shape;2646;p4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7" name="Google Shape;2647;p4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8" name="Google Shape;2648;p4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9" name="Google Shape;2649;p4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0" name="Google Shape;2650;p4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1" name="Google Shape;2651;p4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2" name="Google Shape;2652;p4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3" name="Google Shape;2653;p4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4" name="Google Shape;2654;p4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5" name="Google Shape;2655;p4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6" name="Google Shape;2656;p47"/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7" name="Google Shape;2657;p4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8" name="Google Shape;2658;p4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9" name="Google Shape;2659;p4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0" name="Google Shape;2660;p4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1" name="Google Shape;2661;p4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2" name="Google Shape;2662;p4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3" name="Google Shape;2663;p4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4" name="Google Shape;2664;p4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5" name="Google Shape;2665;p4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6" name="Google Shape;2666;p4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7" name="Google Shape;2667;p4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8" name="Google Shape;2668;p4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9" name="Google Shape;2669;p4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0" name="Google Shape;2670;p4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1" name="Google Shape;2671;p4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2" name="Google Shape;2672;p4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3" name="Google Shape;2673;p4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4" name="Google Shape;2674;p4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5" name="Google Shape;2675;p4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6" name="Google Shape;2676;p4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7" name="Google Shape;2677;p4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8" name="Google Shape;2678;p4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9" name="Google Shape;2679;p4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0" name="Google Shape;2680;p4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1" name="Google Shape;2681;p4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2" name="Google Shape;2682;p4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3" name="Google Shape;2683;p4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4" name="Google Shape;2684;p4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5" name="Google Shape;2685;p4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6" name="Google Shape;2686;p4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7" name="Google Shape;2687;p4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8" name="Google Shape;2688;p4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9" name="Google Shape;2689;p4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0" name="Google Shape;2690;p4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1" name="Google Shape;2691;p4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2" name="Google Shape;2692;p4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3" name="Google Shape;2693;p4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4" name="Google Shape;2694;p4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5" name="Google Shape;2695;p4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6" name="Google Shape;2696;p4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7" name="Google Shape;2697;p4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8" name="Google Shape;2698;p4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9" name="Google Shape;2699;p4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0" name="Google Shape;2700;p4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1" name="Google Shape;2701;p4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2" name="Google Shape;2702;p4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3" name="Google Shape;2703;p4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4" name="Google Shape;2704;p4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5" name="Google Shape;2705;p4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6" name="Google Shape;2706;p4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7" name="Google Shape;2707;p4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8" name="Google Shape;2708;p4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9" name="Google Shape;2709;p4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0" name="Google Shape;2710;p4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1" name="Google Shape;2711;p4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2" name="Google Shape;2712;p4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3" name="Google Shape;2713;p4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4" name="Google Shape;2714;p4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5" name="Google Shape;2715;p4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6" name="Google Shape;2716;p4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7" name="Google Shape;2717;p4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8" name="Google Shape;2718;p4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9" name="Google Shape;2719;p4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0" name="Google Shape;2720;p4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1" name="Google Shape;2721;p4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2" name="Google Shape;2722;p4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3" name="Google Shape;2723;p4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4" name="Google Shape;2724;p4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5" name="Google Shape;2725;p4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6" name="Google Shape;2726;p4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7" name="Google Shape;2727;p4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8" name="Google Shape;2728;p4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9" name="Google Shape;2729;p4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0" name="Google Shape;2730;p4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1" name="Google Shape;2731;p4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2" name="Google Shape;2732;p4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3" name="Google Shape;2733;p4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4" name="Google Shape;2734;p4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5" name="Google Shape;2735;p4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6" name="Google Shape;2736;p4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7" name="Google Shape;2737;p4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8" name="Google Shape;2738;p4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9" name="Google Shape;2739;p4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0" name="Google Shape;2740;p4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1" name="Google Shape;2741;p4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2" name="Google Shape;2742;p4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3" name="Google Shape;2743;p4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4" name="Google Shape;2744;p4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5" name="Google Shape;2745;p4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6" name="Google Shape;2746;p4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7" name="Google Shape;2747;p4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8" name="Google Shape;2748;p4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9" name="Google Shape;2749;p4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0" name="Google Shape;2750;p4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1" name="Google Shape;2751;p4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2" name="Google Shape;2752;p4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3" name="Google Shape;2753;p4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4" name="Google Shape;2754;p4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5" name="Google Shape;2755;p4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6" name="Google Shape;2756;p4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7" name="Google Shape;2757;p4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8" name="Google Shape;2758;p4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9" name="Google Shape;2759;p4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0" name="Google Shape;2760;p4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1" name="Google Shape;2761;p4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2" name="Google Shape;2762;p4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3" name="Google Shape;2763;p4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4" name="Google Shape;2764;p4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5" name="Google Shape;2765;p4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6" name="Google Shape;2766;p4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7" name="Google Shape;2767;p4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8" name="Google Shape;2768;p4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9" name="Google Shape;2769;p4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70" name="Google Shape;2770;p4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771" name="Google Shape;2771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2" name="Google Shape;2772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3" name="Google Shape;2773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4" name="Google Shape;2774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5" name="Google Shape;2775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76" name="Google Shape;2776;p4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7" name="Google Shape;2777;p4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78" name="Google Shape;2778;p47"/>
          <p:cNvGrpSpPr/>
          <p:nvPr/>
        </p:nvGrpSpPr>
        <p:grpSpPr>
          <a:xfrm>
            <a:off x="7020695" y="311246"/>
            <a:ext cx="1782593" cy="1812070"/>
            <a:chOff x="2011725" y="44285"/>
            <a:chExt cx="4684870" cy="4762340"/>
          </a:xfrm>
        </p:grpSpPr>
        <p:grpSp>
          <p:nvGrpSpPr>
            <p:cNvPr id="2779" name="Google Shape;2779;p47"/>
            <p:cNvGrpSpPr/>
            <p:nvPr/>
          </p:nvGrpSpPr>
          <p:grpSpPr>
            <a:xfrm>
              <a:off x="2119596" y="326448"/>
              <a:ext cx="3544299" cy="3707706"/>
              <a:chOff x="3860721" y="1330073"/>
              <a:chExt cx="3544299" cy="3707706"/>
            </a:xfrm>
          </p:grpSpPr>
          <p:sp>
            <p:nvSpPr>
              <p:cNvPr id="2780" name="Google Shape;2780;p47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1" name="Google Shape;2781;p47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2" name="Google Shape;2782;p47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3" name="Google Shape;2783;p47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4" name="Google Shape;2784;p47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5" name="Google Shape;2785;p47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6" name="Google Shape;2786;p47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7" name="Google Shape;2787;p47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8" name="Google Shape;2788;p47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9" name="Google Shape;2789;p47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0" name="Google Shape;2790;p47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1" name="Google Shape;2791;p47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2" name="Google Shape;2792;p47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3" name="Google Shape;2793;p47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4" name="Google Shape;2794;p47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5" name="Google Shape;2795;p47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6" name="Google Shape;2796;p47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7" name="Google Shape;2797;p47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8" name="Google Shape;2798;p47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9" name="Google Shape;2799;p47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0" name="Google Shape;2800;p47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1" name="Google Shape;2801;p47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2" name="Google Shape;2802;p47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3" name="Google Shape;2803;p47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4" name="Google Shape;2804;p47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5" name="Google Shape;2805;p47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6" name="Google Shape;2806;p47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7" name="Google Shape;2807;p47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8" name="Google Shape;2808;p47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9" name="Google Shape;2809;p47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0" name="Google Shape;2810;p47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1" name="Google Shape;2811;p47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2" name="Google Shape;2812;p47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3" name="Google Shape;2813;p47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4" name="Google Shape;2814;p47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5" name="Google Shape;2815;p47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6" name="Google Shape;2816;p47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7" name="Google Shape;2817;p47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8" name="Google Shape;2818;p47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9" name="Google Shape;2819;p47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0" name="Google Shape;2820;p47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1" name="Google Shape;2821;p47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2" name="Google Shape;2822;p47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3" name="Google Shape;2823;p47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4" name="Google Shape;2824;p47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5" name="Google Shape;2825;p47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6" name="Google Shape;2826;p47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7" name="Google Shape;2827;p47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8" name="Google Shape;2828;p47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9" name="Google Shape;2829;p47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0" name="Google Shape;2830;p47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1" name="Google Shape;2831;p47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2" name="Google Shape;2832;p47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3" name="Google Shape;2833;p47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4" name="Google Shape;2834;p47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5" name="Google Shape;2835;p47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6" name="Google Shape;2836;p47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7" name="Google Shape;2837;p47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8" name="Google Shape;2838;p47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9" name="Google Shape;2839;p47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0" name="Google Shape;2840;p47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1" name="Google Shape;2841;p47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2" name="Google Shape;2842;p47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3" name="Google Shape;2843;p47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4" name="Google Shape;2844;p47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5" name="Google Shape;2845;p47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6" name="Google Shape;2846;p47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7" name="Google Shape;2847;p47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8" name="Google Shape;2848;p47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9" name="Google Shape;2849;p47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0" name="Google Shape;2850;p47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1" name="Google Shape;2851;p47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2" name="Google Shape;2852;p47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3" name="Google Shape;2853;p47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4" name="Google Shape;2854;p47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5" name="Google Shape;2855;p47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6" name="Google Shape;2856;p47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7" name="Google Shape;2857;p47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8" name="Google Shape;2858;p47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9" name="Google Shape;2859;p47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0" name="Google Shape;2860;p47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1" name="Google Shape;2861;p47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2" name="Google Shape;2862;p47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3" name="Google Shape;2863;p47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4" name="Google Shape;2864;p47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5" name="Google Shape;2865;p47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6" name="Google Shape;2866;p47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7" name="Google Shape;2867;p47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8" name="Google Shape;2868;p47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9" name="Google Shape;2869;p47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0" name="Google Shape;2870;p47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1" name="Google Shape;2871;p47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2" name="Google Shape;2872;p47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3" name="Google Shape;2873;p47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4" name="Google Shape;2874;p47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5" name="Google Shape;2875;p47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6" name="Google Shape;2876;p47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7" name="Google Shape;2877;p47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8" name="Google Shape;2878;p47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9" name="Google Shape;2879;p47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0" name="Google Shape;2880;p47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1" name="Google Shape;2881;p47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2" name="Google Shape;2882;p47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3" name="Google Shape;2883;p47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4" name="Google Shape;2884;p47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5" name="Google Shape;2885;p47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6" name="Google Shape;2886;p47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87" name="Google Shape;2887;p47"/>
            <p:cNvSpPr/>
            <p:nvPr/>
          </p:nvSpPr>
          <p:spPr>
            <a:xfrm>
              <a:off x="4424312" y="3389781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8" name="Google Shape;2888;p47"/>
            <p:cNvSpPr/>
            <p:nvPr/>
          </p:nvSpPr>
          <p:spPr>
            <a:xfrm>
              <a:off x="4458697" y="3370540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9" name="Google Shape;2889;p47"/>
            <p:cNvSpPr/>
            <p:nvPr/>
          </p:nvSpPr>
          <p:spPr>
            <a:xfrm>
              <a:off x="4458697" y="3334726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0" name="Google Shape;2890;p47"/>
            <p:cNvSpPr/>
            <p:nvPr/>
          </p:nvSpPr>
          <p:spPr>
            <a:xfrm>
              <a:off x="5662371" y="3457123"/>
              <a:ext cx="830865" cy="479678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1" name="Google Shape;2891;p47"/>
            <p:cNvSpPr/>
            <p:nvPr/>
          </p:nvSpPr>
          <p:spPr>
            <a:xfrm>
              <a:off x="5582647" y="3524845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2" name="Google Shape;2892;p47"/>
            <p:cNvSpPr/>
            <p:nvPr/>
          </p:nvSpPr>
          <p:spPr>
            <a:xfrm>
              <a:off x="5520830" y="3560469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3" name="Google Shape;2893;p47"/>
            <p:cNvSpPr/>
            <p:nvPr/>
          </p:nvSpPr>
          <p:spPr>
            <a:xfrm>
              <a:off x="5459108" y="3596188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4" name="Google Shape;2894;p47"/>
            <p:cNvSpPr/>
            <p:nvPr/>
          </p:nvSpPr>
          <p:spPr>
            <a:xfrm>
              <a:off x="5006003" y="3836122"/>
              <a:ext cx="830770" cy="479679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5" name="Google Shape;2895;p47"/>
            <p:cNvSpPr/>
            <p:nvPr/>
          </p:nvSpPr>
          <p:spPr>
            <a:xfrm>
              <a:off x="4926279" y="3903750"/>
              <a:ext cx="741616" cy="428244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6" name="Google Shape;2896;p47"/>
            <p:cNvSpPr/>
            <p:nvPr/>
          </p:nvSpPr>
          <p:spPr>
            <a:xfrm>
              <a:off x="4864462" y="3939468"/>
              <a:ext cx="727614" cy="42005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7" name="Google Shape;2897;p47"/>
            <p:cNvSpPr/>
            <p:nvPr/>
          </p:nvSpPr>
          <p:spPr>
            <a:xfrm>
              <a:off x="4802740" y="3975092"/>
              <a:ext cx="620839" cy="358520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8" name="Google Shape;2898;p47"/>
            <p:cNvSpPr/>
            <p:nvPr/>
          </p:nvSpPr>
          <p:spPr>
            <a:xfrm>
              <a:off x="5169357" y="3663339"/>
              <a:ext cx="421766" cy="243458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9" name="Google Shape;2899;p47"/>
            <p:cNvSpPr/>
            <p:nvPr/>
          </p:nvSpPr>
          <p:spPr>
            <a:xfrm>
              <a:off x="5441867" y="3820597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0" name="Google Shape;2900;p47"/>
            <p:cNvSpPr/>
            <p:nvPr/>
          </p:nvSpPr>
          <p:spPr>
            <a:xfrm>
              <a:off x="5714378" y="3977950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1" name="Google Shape;2901;p47"/>
            <p:cNvSpPr/>
            <p:nvPr/>
          </p:nvSpPr>
          <p:spPr>
            <a:xfrm>
              <a:off x="2242896" y="2171438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689" y="206407"/>
                  </a:moveTo>
                  <a:lnTo>
                    <a:pt x="0" y="103251"/>
                  </a:lnTo>
                  <a:lnTo>
                    <a:pt x="178689" y="0"/>
                  </a:lnTo>
                  <a:lnTo>
                    <a:pt x="357473" y="103251"/>
                  </a:lnTo>
                  <a:lnTo>
                    <a:pt x="178689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2" name="Google Shape;2902;p47"/>
            <p:cNvSpPr/>
            <p:nvPr/>
          </p:nvSpPr>
          <p:spPr>
            <a:xfrm>
              <a:off x="2526170" y="20060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3" name="Google Shape;2903;p47"/>
            <p:cNvSpPr/>
            <p:nvPr/>
          </p:nvSpPr>
          <p:spPr>
            <a:xfrm>
              <a:off x="2632278" y="1017294"/>
              <a:ext cx="357473" cy="206311"/>
            </a:xfrm>
            <a:custGeom>
              <a:avLst/>
              <a:gdLst/>
              <a:ahLst/>
              <a:cxnLst/>
              <a:rect l="l" t="t" r="r" b="b"/>
              <a:pathLst>
                <a:path w="357473" h="206311" extrusionOk="0">
                  <a:moveTo>
                    <a:pt x="178784" y="206312"/>
                  </a:moveTo>
                  <a:lnTo>
                    <a:pt x="0" y="103156"/>
                  </a:lnTo>
                  <a:lnTo>
                    <a:pt x="178784" y="0"/>
                  </a:lnTo>
                  <a:lnTo>
                    <a:pt x="357473" y="103156"/>
                  </a:lnTo>
                  <a:lnTo>
                    <a:pt x="178784" y="2063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4" name="Google Shape;2904;p4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5" name="Google Shape;2905;p4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6" name="Google Shape;2906;p47"/>
            <p:cNvSpPr/>
            <p:nvPr/>
          </p:nvSpPr>
          <p:spPr>
            <a:xfrm>
              <a:off x="2811062" y="1120450"/>
              <a:ext cx="178689" cy="1032319"/>
            </a:xfrm>
            <a:custGeom>
              <a:avLst/>
              <a:gdLst/>
              <a:ahLst/>
              <a:cxnLst/>
              <a:rect l="l" t="t" r="r" b="b"/>
              <a:pathLst>
                <a:path w="178689" h="1032319" extrusionOk="0">
                  <a:moveTo>
                    <a:pt x="178689" y="929068"/>
                  </a:moveTo>
                  <a:lnTo>
                    <a:pt x="0" y="103232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9290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7" name="Google Shape;2907;p47"/>
            <p:cNvSpPr/>
            <p:nvPr/>
          </p:nvSpPr>
          <p:spPr>
            <a:xfrm>
              <a:off x="2364150" y="1481542"/>
              <a:ext cx="357473" cy="206501"/>
            </a:xfrm>
            <a:custGeom>
              <a:avLst/>
              <a:gdLst/>
              <a:ahLst/>
              <a:cxnLst/>
              <a:rect l="l" t="t" r="r" b="b"/>
              <a:pathLst>
                <a:path w="357473" h="206501" extrusionOk="0">
                  <a:moveTo>
                    <a:pt x="178784" y="206502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5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8" name="Google Shape;2908;p4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9" name="Google Shape;2909;p4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0" name="Google Shape;2910;p47"/>
            <p:cNvSpPr/>
            <p:nvPr/>
          </p:nvSpPr>
          <p:spPr>
            <a:xfrm>
              <a:off x="2542934" y="1584793"/>
              <a:ext cx="178688" cy="721899"/>
            </a:xfrm>
            <a:custGeom>
              <a:avLst/>
              <a:gdLst/>
              <a:ahLst/>
              <a:cxnLst/>
              <a:rect l="l" t="t" r="r" b="b"/>
              <a:pathLst>
                <a:path w="178688" h="721899" extrusionOk="0">
                  <a:moveTo>
                    <a:pt x="178689" y="618744"/>
                  </a:moveTo>
                  <a:lnTo>
                    <a:pt x="0" y="72190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6187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1" name="Google Shape;2911;p47"/>
            <p:cNvSpPr/>
            <p:nvPr/>
          </p:nvSpPr>
          <p:spPr>
            <a:xfrm>
              <a:off x="2013915" y="2306693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2" name="Google Shape;2912;p47"/>
            <p:cNvSpPr/>
            <p:nvPr/>
          </p:nvSpPr>
          <p:spPr>
            <a:xfrm>
              <a:off x="2078685" y="19719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156"/>
                  </a:lnTo>
                  <a:lnTo>
                    <a:pt x="178689" y="0"/>
                  </a:lnTo>
                  <a:lnTo>
                    <a:pt x="357473" y="103156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3" name="Google Shape;2913;p4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4" name="Google Shape;2914;p4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5" name="Google Shape;2915;p47"/>
            <p:cNvSpPr/>
            <p:nvPr/>
          </p:nvSpPr>
          <p:spPr>
            <a:xfrm>
              <a:off x="2257469" y="2075140"/>
              <a:ext cx="178689" cy="399097"/>
            </a:xfrm>
            <a:custGeom>
              <a:avLst/>
              <a:gdLst/>
              <a:ahLst/>
              <a:cxnLst/>
              <a:rect l="l" t="t" r="r" b="b"/>
              <a:pathLst>
                <a:path w="178689" h="399097" extrusionOk="0">
                  <a:moveTo>
                    <a:pt x="178689" y="295846"/>
                  </a:moveTo>
                  <a:lnTo>
                    <a:pt x="0" y="399098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2958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6" name="Google Shape;2916;p47"/>
            <p:cNvSpPr/>
            <p:nvPr/>
          </p:nvSpPr>
          <p:spPr>
            <a:xfrm>
              <a:off x="4050634" y="46890"/>
              <a:ext cx="205002" cy="29971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7" name="Google Shape;2917;p47"/>
            <p:cNvSpPr/>
            <p:nvPr/>
          </p:nvSpPr>
          <p:spPr>
            <a:xfrm>
              <a:off x="4066180" y="44285"/>
              <a:ext cx="98194" cy="12100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8" name="Google Shape;2918;p47"/>
            <p:cNvSpPr/>
            <p:nvPr/>
          </p:nvSpPr>
          <p:spPr>
            <a:xfrm>
              <a:off x="4085379" y="175665"/>
              <a:ext cx="121123" cy="13556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9" name="Google Shape;2919;p47"/>
            <p:cNvSpPr/>
            <p:nvPr/>
          </p:nvSpPr>
          <p:spPr>
            <a:xfrm>
              <a:off x="3878508" y="229758"/>
              <a:ext cx="228579" cy="325392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0" name="Google Shape;2920;p47"/>
            <p:cNvSpPr/>
            <p:nvPr/>
          </p:nvSpPr>
          <p:spPr>
            <a:xfrm>
              <a:off x="4050113" y="220052"/>
              <a:ext cx="176568" cy="232904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1" name="Google Shape;2921;p47"/>
            <p:cNvSpPr/>
            <p:nvPr/>
          </p:nvSpPr>
          <p:spPr>
            <a:xfrm>
              <a:off x="4081568" y="53558"/>
              <a:ext cx="129892" cy="160015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2" name="Google Shape;2922;p47"/>
            <p:cNvSpPr/>
            <p:nvPr/>
          </p:nvSpPr>
          <p:spPr>
            <a:xfrm>
              <a:off x="4086841" y="52931"/>
              <a:ext cx="130406" cy="122734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3" name="Google Shape;2923;p47"/>
            <p:cNvSpPr/>
            <p:nvPr/>
          </p:nvSpPr>
          <p:spPr>
            <a:xfrm>
              <a:off x="3930273" y="858890"/>
              <a:ext cx="102549" cy="78223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4" name="Google Shape;2924;p47"/>
            <p:cNvSpPr/>
            <p:nvPr/>
          </p:nvSpPr>
          <p:spPr>
            <a:xfrm>
              <a:off x="3930726" y="883849"/>
              <a:ext cx="102084" cy="53297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5" name="Google Shape;2925;p47"/>
            <p:cNvSpPr/>
            <p:nvPr/>
          </p:nvSpPr>
          <p:spPr>
            <a:xfrm>
              <a:off x="3878956" y="825175"/>
              <a:ext cx="93870" cy="7271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6" name="Google Shape;2926;p47"/>
            <p:cNvSpPr/>
            <p:nvPr/>
          </p:nvSpPr>
          <p:spPr>
            <a:xfrm>
              <a:off x="3879387" y="849177"/>
              <a:ext cx="93498" cy="4880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7" name="Google Shape;2927;p47"/>
            <p:cNvSpPr/>
            <p:nvPr/>
          </p:nvSpPr>
          <p:spPr>
            <a:xfrm>
              <a:off x="3913772" y="449985"/>
              <a:ext cx="223526" cy="385528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8" name="Google Shape;2928;p47"/>
            <p:cNvSpPr/>
            <p:nvPr/>
          </p:nvSpPr>
          <p:spPr>
            <a:xfrm>
              <a:off x="3974732" y="450747"/>
              <a:ext cx="222535" cy="417442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9" name="Google Shape;2929;p47"/>
            <p:cNvSpPr/>
            <p:nvPr/>
          </p:nvSpPr>
          <p:spPr>
            <a:xfrm>
              <a:off x="3891839" y="424458"/>
              <a:ext cx="332782" cy="30632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0" name="Google Shape;2930;p47"/>
            <p:cNvSpPr/>
            <p:nvPr/>
          </p:nvSpPr>
          <p:spPr>
            <a:xfrm>
              <a:off x="4159410" y="243442"/>
              <a:ext cx="115651" cy="405453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1" name="Google Shape;2931;p47"/>
            <p:cNvSpPr/>
            <p:nvPr/>
          </p:nvSpPr>
          <p:spPr>
            <a:xfrm>
              <a:off x="4182076" y="238331"/>
              <a:ext cx="69928" cy="88934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2" name="Google Shape;2932;p47"/>
            <p:cNvSpPr/>
            <p:nvPr/>
          </p:nvSpPr>
          <p:spPr>
            <a:xfrm>
              <a:off x="4044931" y="219924"/>
              <a:ext cx="59816" cy="62802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3" name="Google Shape;2933;p47"/>
            <p:cNvSpPr/>
            <p:nvPr/>
          </p:nvSpPr>
          <p:spPr>
            <a:xfrm>
              <a:off x="2494198" y="1192008"/>
              <a:ext cx="154251" cy="303342"/>
            </a:xfrm>
            <a:custGeom>
              <a:avLst/>
              <a:gdLst/>
              <a:ahLst/>
              <a:cxnLst/>
              <a:rect l="l" t="t" r="r" b="b"/>
              <a:pathLst>
                <a:path w="154251" h="303342" extrusionOk="0">
                  <a:moveTo>
                    <a:pt x="65595" y="234575"/>
                  </a:moveTo>
                  <a:cubicBezTo>
                    <a:pt x="79310" y="258921"/>
                    <a:pt x="95907" y="281534"/>
                    <a:pt x="115030" y="301917"/>
                  </a:cubicBezTo>
                  <a:cubicBezTo>
                    <a:pt x="120364" y="308108"/>
                    <a:pt x="161512" y="292392"/>
                    <a:pt x="153130" y="288010"/>
                  </a:cubicBezTo>
                  <a:cubicBezTo>
                    <a:pt x="144747" y="283629"/>
                    <a:pt x="117601" y="246005"/>
                    <a:pt x="104171" y="221335"/>
                  </a:cubicBezTo>
                  <a:cubicBezTo>
                    <a:pt x="92896" y="191398"/>
                    <a:pt x="83356" y="160833"/>
                    <a:pt x="75596" y="129800"/>
                  </a:cubicBezTo>
                  <a:cubicBezTo>
                    <a:pt x="67119" y="99225"/>
                    <a:pt x="59880" y="54267"/>
                    <a:pt x="53689" y="33121"/>
                  </a:cubicBezTo>
                  <a:cubicBezTo>
                    <a:pt x="50377" y="17186"/>
                    <a:pt x="38044" y="4670"/>
                    <a:pt x="22161" y="1117"/>
                  </a:cubicBezTo>
                  <a:cubicBezTo>
                    <a:pt x="7397" y="-2312"/>
                    <a:pt x="-2223" y="1689"/>
                    <a:pt x="444" y="19596"/>
                  </a:cubicBezTo>
                  <a:cubicBezTo>
                    <a:pt x="4730" y="50743"/>
                    <a:pt x="29305" y="172853"/>
                    <a:pt x="65595" y="23457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4" name="Google Shape;2934;p47"/>
            <p:cNvSpPr/>
            <p:nvPr/>
          </p:nvSpPr>
          <p:spPr>
            <a:xfrm>
              <a:off x="2527565" y="1904831"/>
              <a:ext cx="106588" cy="82319"/>
            </a:xfrm>
            <a:custGeom>
              <a:avLst/>
              <a:gdLst/>
              <a:ahLst/>
              <a:cxnLst/>
              <a:rect l="l" t="t" r="r" b="b"/>
              <a:pathLst>
                <a:path w="106588" h="82319" extrusionOk="0">
                  <a:moveTo>
                    <a:pt x="8606" y="2"/>
                  </a:moveTo>
                  <a:cubicBezTo>
                    <a:pt x="21369" y="10385"/>
                    <a:pt x="40229" y="860"/>
                    <a:pt x="41181" y="1812"/>
                  </a:cubicBezTo>
                  <a:cubicBezTo>
                    <a:pt x="56119" y="15766"/>
                    <a:pt x="71828" y="28863"/>
                    <a:pt x="88235" y="41055"/>
                  </a:cubicBezTo>
                  <a:cubicBezTo>
                    <a:pt x="96141" y="47246"/>
                    <a:pt x="108523" y="55628"/>
                    <a:pt x="106332" y="67630"/>
                  </a:cubicBezTo>
                  <a:cubicBezTo>
                    <a:pt x="102332" y="89156"/>
                    <a:pt x="68232" y="82489"/>
                    <a:pt x="54897" y="75917"/>
                  </a:cubicBezTo>
                  <a:cubicBezTo>
                    <a:pt x="41562" y="69344"/>
                    <a:pt x="31371" y="58486"/>
                    <a:pt x="19083" y="50866"/>
                  </a:cubicBezTo>
                  <a:cubicBezTo>
                    <a:pt x="10320" y="45437"/>
                    <a:pt x="1653" y="42579"/>
                    <a:pt x="33" y="31816"/>
                  </a:cubicBezTo>
                  <a:cubicBezTo>
                    <a:pt x="-538" y="25244"/>
                    <a:pt x="6415" y="-283"/>
                    <a:pt x="860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5" name="Google Shape;2935;p47"/>
            <p:cNvSpPr/>
            <p:nvPr/>
          </p:nvSpPr>
          <p:spPr>
            <a:xfrm>
              <a:off x="2527774" y="1931884"/>
              <a:ext cx="106123" cy="55368"/>
            </a:xfrm>
            <a:custGeom>
              <a:avLst/>
              <a:gdLst/>
              <a:ahLst/>
              <a:cxnLst/>
              <a:rect l="l" t="t" r="r" b="b"/>
              <a:pathLst>
                <a:path w="106123" h="55368" extrusionOk="0">
                  <a:moveTo>
                    <a:pt x="301" y="0"/>
                  </a:moveTo>
                  <a:cubicBezTo>
                    <a:pt x="1920" y="10668"/>
                    <a:pt x="10492" y="13525"/>
                    <a:pt x="19351" y="19050"/>
                  </a:cubicBezTo>
                  <a:cubicBezTo>
                    <a:pt x="31828" y="26765"/>
                    <a:pt x="42782" y="38100"/>
                    <a:pt x="55831" y="44577"/>
                  </a:cubicBezTo>
                  <a:cubicBezTo>
                    <a:pt x="68881" y="51054"/>
                    <a:pt x="97646" y="56674"/>
                    <a:pt x="106123" y="41338"/>
                  </a:cubicBezTo>
                  <a:cubicBezTo>
                    <a:pt x="101551" y="62008"/>
                    <a:pt x="68023" y="55531"/>
                    <a:pt x="54879" y="48958"/>
                  </a:cubicBezTo>
                  <a:cubicBezTo>
                    <a:pt x="41734" y="42386"/>
                    <a:pt x="31352" y="31528"/>
                    <a:pt x="19065" y="23908"/>
                  </a:cubicBezTo>
                  <a:cubicBezTo>
                    <a:pt x="10302" y="18479"/>
                    <a:pt x="1634" y="15621"/>
                    <a:pt x="15" y="4858"/>
                  </a:cubicBezTo>
                  <a:cubicBezTo>
                    <a:pt x="-40" y="3229"/>
                    <a:pt x="56" y="1610"/>
                    <a:pt x="30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6" name="Google Shape;2936;p47"/>
            <p:cNvSpPr/>
            <p:nvPr/>
          </p:nvSpPr>
          <p:spPr>
            <a:xfrm>
              <a:off x="2655329" y="1830290"/>
              <a:ext cx="106576" cy="79516"/>
            </a:xfrm>
            <a:custGeom>
              <a:avLst/>
              <a:gdLst/>
              <a:ahLst/>
              <a:cxnLst/>
              <a:rect l="l" t="t" r="r" b="b"/>
              <a:pathLst>
                <a:path w="106576" h="79516" extrusionOk="0">
                  <a:moveTo>
                    <a:pt x="10192" y="58"/>
                  </a:moveTo>
                  <a:cubicBezTo>
                    <a:pt x="22955" y="10440"/>
                    <a:pt x="45244" y="-895"/>
                    <a:pt x="46196" y="58"/>
                  </a:cubicBezTo>
                  <a:cubicBezTo>
                    <a:pt x="59433" y="13574"/>
                    <a:pt x="73460" y="26299"/>
                    <a:pt x="88202" y="38158"/>
                  </a:cubicBezTo>
                  <a:cubicBezTo>
                    <a:pt x="96202" y="44444"/>
                    <a:pt x="108585" y="52826"/>
                    <a:pt x="106299" y="64828"/>
                  </a:cubicBezTo>
                  <a:cubicBezTo>
                    <a:pt x="102298" y="86354"/>
                    <a:pt x="68199" y="79687"/>
                    <a:pt x="54959" y="73114"/>
                  </a:cubicBezTo>
                  <a:cubicBezTo>
                    <a:pt x="41719" y="66542"/>
                    <a:pt x="31337" y="55684"/>
                    <a:pt x="19050" y="48064"/>
                  </a:cubicBezTo>
                  <a:cubicBezTo>
                    <a:pt x="10287" y="42634"/>
                    <a:pt x="1715" y="39777"/>
                    <a:pt x="0" y="29014"/>
                  </a:cubicBezTo>
                  <a:cubicBezTo>
                    <a:pt x="721" y="18622"/>
                    <a:pt x="4243" y="8611"/>
                    <a:pt x="10192" y="58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7" name="Google Shape;2937;p47"/>
            <p:cNvSpPr/>
            <p:nvPr/>
          </p:nvSpPr>
          <p:spPr>
            <a:xfrm>
              <a:off x="2655759" y="1855875"/>
              <a:ext cx="106154" cy="55320"/>
            </a:xfrm>
            <a:custGeom>
              <a:avLst/>
              <a:gdLst/>
              <a:ahLst/>
              <a:cxnLst/>
              <a:rect l="l" t="t" r="r" b="b"/>
              <a:pathLst>
                <a:path w="106154" h="55320" extrusionOk="0">
                  <a:moveTo>
                    <a:pt x="331" y="0"/>
                  </a:moveTo>
                  <a:cubicBezTo>
                    <a:pt x="1951" y="10573"/>
                    <a:pt x="10523" y="13525"/>
                    <a:pt x="19381" y="19050"/>
                  </a:cubicBezTo>
                  <a:cubicBezTo>
                    <a:pt x="31859" y="26765"/>
                    <a:pt x="42813" y="38100"/>
                    <a:pt x="55767" y="44482"/>
                  </a:cubicBezTo>
                  <a:cubicBezTo>
                    <a:pt x="68721" y="50863"/>
                    <a:pt x="97677" y="56578"/>
                    <a:pt x="106154" y="41243"/>
                  </a:cubicBezTo>
                  <a:cubicBezTo>
                    <a:pt x="101582" y="62008"/>
                    <a:pt x="68054" y="55435"/>
                    <a:pt x="54910" y="48958"/>
                  </a:cubicBezTo>
                  <a:cubicBezTo>
                    <a:pt x="41765" y="42481"/>
                    <a:pt x="31383" y="31528"/>
                    <a:pt x="19096" y="23908"/>
                  </a:cubicBezTo>
                  <a:cubicBezTo>
                    <a:pt x="10333" y="18478"/>
                    <a:pt x="1665" y="15621"/>
                    <a:pt x="46" y="4858"/>
                  </a:cubicBezTo>
                  <a:cubicBezTo>
                    <a:pt x="-67" y="3229"/>
                    <a:pt x="28" y="1600"/>
                    <a:pt x="33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8" name="Google Shape;2938;p47"/>
            <p:cNvSpPr/>
            <p:nvPr/>
          </p:nvSpPr>
          <p:spPr>
            <a:xfrm>
              <a:off x="2362866" y="1465363"/>
              <a:ext cx="372536" cy="450662"/>
            </a:xfrm>
            <a:custGeom>
              <a:avLst/>
              <a:gdLst/>
              <a:ahLst/>
              <a:cxnLst/>
              <a:rect l="l" t="t" r="r" b="b"/>
              <a:pathLst>
                <a:path w="372536" h="450662" extrusionOk="0">
                  <a:moveTo>
                    <a:pt x="2903" y="30848"/>
                  </a:moveTo>
                  <a:cubicBezTo>
                    <a:pt x="-11194" y="119145"/>
                    <a:pt x="27954" y="152006"/>
                    <a:pt x="79103" y="170865"/>
                  </a:cubicBezTo>
                  <a:cubicBezTo>
                    <a:pt x="115679" y="184296"/>
                    <a:pt x="168162" y="205060"/>
                    <a:pt x="168162" y="205060"/>
                  </a:cubicBezTo>
                  <a:cubicBezTo>
                    <a:pt x="168162" y="205060"/>
                    <a:pt x="167400" y="224110"/>
                    <a:pt x="167019" y="267925"/>
                  </a:cubicBezTo>
                  <a:cubicBezTo>
                    <a:pt x="167019" y="306025"/>
                    <a:pt x="171686" y="445947"/>
                    <a:pt x="171686" y="445947"/>
                  </a:cubicBezTo>
                  <a:cubicBezTo>
                    <a:pt x="183944" y="452234"/>
                    <a:pt x="198481" y="452234"/>
                    <a:pt x="210739" y="445947"/>
                  </a:cubicBezTo>
                  <a:cubicBezTo>
                    <a:pt x="210739" y="445947"/>
                    <a:pt x="231313" y="338886"/>
                    <a:pt x="235694" y="290595"/>
                  </a:cubicBezTo>
                  <a:cubicBezTo>
                    <a:pt x="241600" y="225063"/>
                    <a:pt x="251601" y="182200"/>
                    <a:pt x="248267" y="168103"/>
                  </a:cubicBezTo>
                  <a:cubicBezTo>
                    <a:pt x="245314" y="155721"/>
                    <a:pt x="173782" y="120478"/>
                    <a:pt x="151017" y="101428"/>
                  </a:cubicBezTo>
                  <a:lnTo>
                    <a:pt x="301036" y="151720"/>
                  </a:lnTo>
                  <a:cubicBezTo>
                    <a:pt x="298036" y="167932"/>
                    <a:pt x="296538" y="184381"/>
                    <a:pt x="296559" y="200869"/>
                  </a:cubicBezTo>
                  <a:cubicBezTo>
                    <a:pt x="297892" y="252780"/>
                    <a:pt x="300845" y="365271"/>
                    <a:pt x="300845" y="365271"/>
                  </a:cubicBezTo>
                  <a:cubicBezTo>
                    <a:pt x="300845" y="365271"/>
                    <a:pt x="321419" y="380130"/>
                    <a:pt x="338945" y="365271"/>
                  </a:cubicBezTo>
                  <a:cubicBezTo>
                    <a:pt x="338945" y="365271"/>
                    <a:pt x="377045" y="142576"/>
                    <a:pt x="372092" y="113144"/>
                  </a:cubicBezTo>
                  <a:cubicBezTo>
                    <a:pt x="367711" y="85140"/>
                    <a:pt x="235599" y="27990"/>
                    <a:pt x="212263" y="8369"/>
                  </a:cubicBezTo>
                  <a:cubicBezTo>
                    <a:pt x="204058" y="1673"/>
                    <a:pt x="193384" y="-1204"/>
                    <a:pt x="182926" y="4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9" name="Google Shape;2939;p47"/>
            <p:cNvSpPr/>
            <p:nvPr/>
          </p:nvSpPr>
          <p:spPr>
            <a:xfrm>
              <a:off x="2393925" y="1163883"/>
              <a:ext cx="117160" cy="114020"/>
            </a:xfrm>
            <a:custGeom>
              <a:avLst/>
              <a:gdLst/>
              <a:ahLst/>
              <a:cxnLst/>
              <a:rect l="l" t="t" r="r" b="b"/>
              <a:pathLst>
                <a:path w="117160" h="114020" extrusionOk="0">
                  <a:moveTo>
                    <a:pt x="24041" y="0"/>
                  </a:moveTo>
                  <a:cubicBezTo>
                    <a:pt x="24041" y="0"/>
                    <a:pt x="26232" y="42101"/>
                    <a:pt x="25279" y="45815"/>
                  </a:cubicBezTo>
                  <a:cubicBezTo>
                    <a:pt x="24327" y="49530"/>
                    <a:pt x="6229" y="61817"/>
                    <a:pt x="609" y="66294"/>
                  </a:cubicBezTo>
                  <a:cubicBezTo>
                    <a:pt x="-5010" y="70771"/>
                    <a:pt x="29661" y="104394"/>
                    <a:pt x="46425" y="112300"/>
                  </a:cubicBezTo>
                  <a:cubicBezTo>
                    <a:pt x="63189" y="120205"/>
                    <a:pt x="116148" y="99727"/>
                    <a:pt x="117100" y="74200"/>
                  </a:cubicBezTo>
                  <a:cubicBezTo>
                    <a:pt x="118053" y="48673"/>
                    <a:pt x="107575" y="26575"/>
                    <a:pt x="99860" y="25146"/>
                  </a:cubicBezTo>
                  <a:cubicBezTo>
                    <a:pt x="92145" y="23717"/>
                    <a:pt x="24041" y="0"/>
                    <a:pt x="2404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0" name="Google Shape;2940;p47"/>
            <p:cNvSpPr/>
            <p:nvPr/>
          </p:nvSpPr>
          <p:spPr>
            <a:xfrm>
              <a:off x="2362970" y="1179922"/>
              <a:ext cx="189574" cy="370837"/>
            </a:xfrm>
            <a:custGeom>
              <a:avLst/>
              <a:gdLst/>
              <a:ahLst/>
              <a:cxnLst/>
              <a:rect l="l" t="t" r="r" b="b"/>
              <a:pathLst>
                <a:path w="189574" h="370837" extrusionOk="0">
                  <a:moveTo>
                    <a:pt x="50329" y="37015"/>
                  </a:moveTo>
                  <a:cubicBezTo>
                    <a:pt x="50329" y="37015"/>
                    <a:pt x="80809" y="82450"/>
                    <a:pt x="123386" y="86736"/>
                  </a:cubicBezTo>
                  <a:cubicBezTo>
                    <a:pt x="136816" y="73496"/>
                    <a:pt x="137959" y="26442"/>
                    <a:pt x="119385" y="11393"/>
                  </a:cubicBezTo>
                  <a:cubicBezTo>
                    <a:pt x="119385" y="11393"/>
                    <a:pt x="136530" y="-2323"/>
                    <a:pt x="147960" y="344"/>
                  </a:cubicBezTo>
                  <a:cubicBezTo>
                    <a:pt x="160529" y="7926"/>
                    <a:pt x="169882" y="19861"/>
                    <a:pt x="174249" y="33872"/>
                  </a:cubicBezTo>
                  <a:cubicBezTo>
                    <a:pt x="185150" y="65076"/>
                    <a:pt x="190313" y="97985"/>
                    <a:pt x="189489" y="131027"/>
                  </a:cubicBezTo>
                  <a:cubicBezTo>
                    <a:pt x="188727" y="175604"/>
                    <a:pt x="189489" y="288380"/>
                    <a:pt x="189489" y="288380"/>
                  </a:cubicBezTo>
                  <a:cubicBezTo>
                    <a:pt x="184440" y="315326"/>
                    <a:pt x="168114" y="338824"/>
                    <a:pt x="144626" y="352960"/>
                  </a:cubicBezTo>
                  <a:cubicBezTo>
                    <a:pt x="113965" y="370266"/>
                    <a:pt x="77860" y="375239"/>
                    <a:pt x="43661" y="366866"/>
                  </a:cubicBezTo>
                  <a:cubicBezTo>
                    <a:pt x="26445" y="363208"/>
                    <a:pt x="12392" y="350816"/>
                    <a:pt x="6609" y="334195"/>
                  </a:cubicBezTo>
                  <a:cubicBezTo>
                    <a:pt x="8609" y="302858"/>
                    <a:pt x="20992" y="238945"/>
                    <a:pt x="16134" y="199226"/>
                  </a:cubicBezTo>
                  <a:cubicBezTo>
                    <a:pt x="11276" y="159507"/>
                    <a:pt x="2609" y="130551"/>
                    <a:pt x="418" y="98832"/>
                  </a:cubicBezTo>
                  <a:cubicBezTo>
                    <a:pt x="-1773" y="67114"/>
                    <a:pt x="4609" y="67686"/>
                    <a:pt x="20611" y="56351"/>
                  </a:cubicBezTo>
                  <a:cubicBezTo>
                    <a:pt x="30053" y="49217"/>
                    <a:pt x="39984" y="42759"/>
                    <a:pt x="50329" y="3701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1" name="Google Shape;2941;p47"/>
            <p:cNvSpPr/>
            <p:nvPr/>
          </p:nvSpPr>
          <p:spPr>
            <a:xfrm>
              <a:off x="2389574" y="1045793"/>
              <a:ext cx="126365" cy="153696"/>
            </a:xfrm>
            <a:custGeom>
              <a:avLst/>
              <a:gdLst/>
              <a:ahLst/>
              <a:cxnLst/>
              <a:rect l="l" t="t" r="r" b="b"/>
              <a:pathLst>
                <a:path w="126365" h="153696" extrusionOk="0">
                  <a:moveTo>
                    <a:pt x="123547" y="55607"/>
                  </a:moveTo>
                  <a:lnTo>
                    <a:pt x="123547" y="55607"/>
                  </a:lnTo>
                  <a:cubicBezTo>
                    <a:pt x="118499" y="22936"/>
                    <a:pt x="94972" y="-1543"/>
                    <a:pt x="61349" y="76"/>
                  </a:cubicBezTo>
                  <a:cubicBezTo>
                    <a:pt x="25578" y="2019"/>
                    <a:pt x="-1846" y="32594"/>
                    <a:pt x="97" y="68361"/>
                  </a:cubicBezTo>
                  <a:cubicBezTo>
                    <a:pt x="99" y="68399"/>
                    <a:pt x="101" y="68427"/>
                    <a:pt x="103" y="68465"/>
                  </a:cubicBezTo>
                  <a:cubicBezTo>
                    <a:pt x="1271" y="88611"/>
                    <a:pt x="11858" y="107032"/>
                    <a:pt x="28678" y="118186"/>
                  </a:cubicBezTo>
                  <a:cubicBezTo>
                    <a:pt x="29839" y="123139"/>
                    <a:pt x="31598" y="127940"/>
                    <a:pt x="33917" y="132473"/>
                  </a:cubicBezTo>
                  <a:cubicBezTo>
                    <a:pt x="45728" y="146380"/>
                    <a:pt x="81542" y="155048"/>
                    <a:pt x="92114" y="153524"/>
                  </a:cubicBezTo>
                  <a:cubicBezTo>
                    <a:pt x="104686" y="152400"/>
                    <a:pt x="115295" y="143713"/>
                    <a:pt x="118880" y="131616"/>
                  </a:cubicBezTo>
                  <a:cubicBezTo>
                    <a:pt x="129833" y="105899"/>
                    <a:pt x="126309" y="71609"/>
                    <a:pt x="123547" y="5560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2" name="Google Shape;2942;p47"/>
            <p:cNvSpPr/>
            <p:nvPr/>
          </p:nvSpPr>
          <p:spPr>
            <a:xfrm>
              <a:off x="2377852" y="1032078"/>
              <a:ext cx="133256" cy="131805"/>
            </a:xfrm>
            <a:custGeom>
              <a:avLst/>
              <a:gdLst/>
              <a:ahLst/>
              <a:cxnLst/>
              <a:rect l="l" t="t" r="r" b="b"/>
              <a:pathLst>
                <a:path w="133256" h="131805" extrusionOk="0">
                  <a:moveTo>
                    <a:pt x="40114" y="131806"/>
                  </a:moveTo>
                  <a:lnTo>
                    <a:pt x="40114" y="131806"/>
                  </a:lnTo>
                  <a:lnTo>
                    <a:pt x="43162" y="103231"/>
                  </a:lnTo>
                  <a:cubicBezTo>
                    <a:pt x="43162" y="103231"/>
                    <a:pt x="19921" y="43033"/>
                    <a:pt x="74880" y="54653"/>
                  </a:cubicBezTo>
                  <a:cubicBezTo>
                    <a:pt x="111170" y="62273"/>
                    <a:pt x="120314" y="65512"/>
                    <a:pt x="131363" y="41223"/>
                  </a:cubicBezTo>
                  <a:cubicBezTo>
                    <a:pt x="142412" y="16934"/>
                    <a:pt x="103455" y="-5068"/>
                    <a:pt x="57164" y="1028"/>
                  </a:cubicBezTo>
                  <a:cubicBezTo>
                    <a:pt x="24162" y="4533"/>
                    <a:pt x="-666" y="32717"/>
                    <a:pt x="14" y="65893"/>
                  </a:cubicBezTo>
                  <a:cubicBezTo>
                    <a:pt x="1252" y="83895"/>
                    <a:pt x="6014" y="120185"/>
                    <a:pt x="40114" y="13180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3" name="Google Shape;2943;p47"/>
            <p:cNvSpPr/>
            <p:nvPr/>
          </p:nvSpPr>
          <p:spPr>
            <a:xfrm>
              <a:off x="2511120" y="1180647"/>
              <a:ext cx="61436" cy="88868"/>
            </a:xfrm>
            <a:custGeom>
              <a:avLst/>
              <a:gdLst/>
              <a:ahLst/>
              <a:cxnLst/>
              <a:rect l="l" t="t" r="r" b="b"/>
              <a:pathLst>
                <a:path w="61436" h="88868" extrusionOk="0">
                  <a:moveTo>
                    <a:pt x="39243" y="88868"/>
                  </a:moveTo>
                  <a:cubicBezTo>
                    <a:pt x="47575" y="88601"/>
                    <a:pt x="55499" y="85192"/>
                    <a:pt x="61436" y="79343"/>
                  </a:cubicBezTo>
                  <a:cubicBezTo>
                    <a:pt x="60198" y="63722"/>
                    <a:pt x="40196" y="4381"/>
                    <a:pt x="0" y="0"/>
                  </a:cubicBezTo>
                  <a:cubicBezTo>
                    <a:pt x="10976" y="7630"/>
                    <a:pt x="19668" y="18098"/>
                    <a:pt x="25146" y="30290"/>
                  </a:cubicBezTo>
                  <a:cubicBezTo>
                    <a:pt x="31347" y="49425"/>
                    <a:pt x="36060" y="69009"/>
                    <a:pt x="39243" y="888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4" name="Google Shape;2944;p47"/>
            <p:cNvSpPr/>
            <p:nvPr/>
          </p:nvSpPr>
          <p:spPr>
            <a:xfrm>
              <a:off x="6137574" y="3350157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5" name="Google Shape;2945;p47"/>
            <p:cNvSpPr/>
            <p:nvPr/>
          </p:nvSpPr>
          <p:spPr>
            <a:xfrm>
              <a:off x="6267054" y="2297586"/>
              <a:ext cx="217597" cy="318657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6" name="Google Shape;2946;p47"/>
            <p:cNvSpPr/>
            <p:nvPr/>
          </p:nvSpPr>
          <p:spPr>
            <a:xfrm>
              <a:off x="6260770" y="2526901"/>
              <a:ext cx="40647" cy="23545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7" name="Google Shape;2947;p47"/>
            <p:cNvSpPr/>
            <p:nvPr/>
          </p:nvSpPr>
          <p:spPr>
            <a:xfrm>
              <a:off x="6283969" y="2294668"/>
              <a:ext cx="103921" cy="128329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8" name="Google Shape;2948;p47"/>
            <p:cNvSpPr/>
            <p:nvPr/>
          </p:nvSpPr>
          <p:spPr>
            <a:xfrm>
              <a:off x="6304395" y="2434900"/>
              <a:ext cx="128622" cy="143860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9" name="Google Shape;2949;p47"/>
            <p:cNvSpPr/>
            <p:nvPr/>
          </p:nvSpPr>
          <p:spPr>
            <a:xfrm>
              <a:off x="6266985" y="2481191"/>
              <a:ext cx="187397" cy="215209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0" name="Google Shape;2950;p47"/>
            <p:cNvSpPr/>
            <p:nvPr/>
          </p:nvSpPr>
          <p:spPr>
            <a:xfrm>
              <a:off x="6300305" y="2304949"/>
              <a:ext cx="138529" cy="170431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1" name="Google Shape;2951;p47"/>
            <p:cNvSpPr/>
            <p:nvPr/>
          </p:nvSpPr>
          <p:spPr>
            <a:xfrm>
              <a:off x="6305880" y="2304032"/>
              <a:ext cx="138474" cy="130867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2" name="Google Shape;2952;p47"/>
            <p:cNvSpPr/>
            <p:nvPr/>
          </p:nvSpPr>
          <p:spPr>
            <a:xfrm>
              <a:off x="6412912" y="2510225"/>
              <a:ext cx="93089" cy="307779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3" name="Google Shape;2953;p47"/>
            <p:cNvSpPr/>
            <p:nvPr/>
          </p:nvSpPr>
          <p:spPr>
            <a:xfrm>
              <a:off x="6328850" y="3433403"/>
              <a:ext cx="108744" cy="83141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4" name="Google Shape;2954;p47"/>
            <p:cNvSpPr/>
            <p:nvPr/>
          </p:nvSpPr>
          <p:spPr>
            <a:xfrm>
              <a:off x="6329407" y="3459885"/>
              <a:ext cx="108204" cy="56238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5" name="Google Shape;2955;p47"/>
            <p:cNvSpPr/>
            <p:nvPr/>
          </p:nvSpPr>
          <p:spPr>
            <a:xfrm>
              <a:off x="6246119" y="3415021"/>
              <a:ext cx="99827" cy="77341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6" name="Google Shape;2956;p47"/>
            <p:cNvSpPr/>
            <p:nvPr/>
          </p:nvSpPr>
          <p:spPr>
            <a:xfrm>
              <a:off x="6246063" y="3440454"/>
              <a:ext cx="99536" cy="51729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7" name="Google Shape;2957;p47"/>
            <p:cNvSpPr/>
            <p:nvPr/>
          </p:nvSpPr>
          <p:spPr>
            <a:xfrm>
              <a:off x="6262125" y="2696837"/>
              <a:ext cx="213068" cy="74445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8" name="Google Shape;2958;p47"/>
            <p:cNvSpPr/>
            <p:nvPr/>
          </p:nvSpPr>
          <p:spPr>
            <a:xfrm>
              <a:off x="6253173" y="2679311"/>
              <a:ext cx="226922" cy="495109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9" name="Google Shape;2959;p47"/>
            <p:cNvSpPr/>
            <p:nvPr/>
          </p:nvSpPr>
          <p:spPr>
            <a:xfrm>
              <a:off x="6408973" y="2507035"/>
              <a:ext cx="76263" cy="95029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0" name="Google Shape;2960;p47"/>
            <p:cNvSpPr/>
            <p:nvPr/>
          </p:nvSpPr>
          <p:spPr>
            <a:xfrm>
              <a:off x="6261399" y="2481311"/>
              <a:ext cx="63531" cy="66745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1" name="Google Shape;2961;p47"/>
            <p:cNvSpPr/>
            <p:nvPr/>
          </p:nvSpPr>
          <p:spPr>
            <a:xfrm>
              <a:off x="2608942" y="4557070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7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7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7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2" name="Google Shape;2962;p47"/>
            <p:cNvSpPr/>
            <p:nvPr/>
          </p:nvSpPr>
          <p:spPr>
            <a:xfrm>
              <a:off x="2930982" y="3722965"/>
              <a:ext cx="85002" cy="305847"/>
            </a:xfrm>
            <a:custGeom>
              <a:avLst/>
              <a:gdLst/>
              <a:ahLst/>
              <a:cxnLst/>
              <a:rect l="l" t="t" r="r" b="b"/>
              <a:pathLst>
                <a:path w="85002" h="305847" extrusionOk="0">
                  <a:moveTo>
                    <a:pt x="18764" y="0"/>
                  </a:moveTo>
                  <a:cubicBezTo>
                    <a:pt x="37814" y="5429"/>
                    <a:pt x="48482" y="26289"/>
                    <a:pt x="65056" y="70961"/>
                  </a:cubicBezTo>
                  <a:cubicBezTo>
                    <a:pt x="78848" y="111490"/>
                    <a:pt x="85582" y="154076"/>
                    <a:pt x="84963" y="196882"/>
                  </a:cubicBezTo>
                  <a:cubicBezTo>
                    <a:pt x="79629" y="238982"/>
                    <a:pt x="62198" y="271748"/>
                    <a:pt x="20098" y="305848"/>
                  </a:cubicBezTo>
                  <a:lnTo>
                    <a:pt x="0" y="268986"/>
                  </a:lnTo>
                  <a:cubicBezTo>
                    <a:pt x="0" y="268986"/>
                    <a:pt x="41243" y="232600"/>
                    <a:pt x="45434" y="190500"/>
                  </a:cubicBezTo>
                  <a:cubicBezTo>
                    <a:pt x="47815" y="166878"/>
                    <a:pt x="20098" y="87249"/>
                    <a:pt x="20098" y="85058"/>
                  </a:cubicBezTo>
                  <a:cubicBezTo>
                    <a:pt x="20098" y="82867"/>
                    <a:pt x="18764" y="0"/>
                    <a:pt x="18764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3" name="Google Shape;2963;p47"/>
            <p:cNvSpPr/>
            <p:nvPr/>
          </p:nvSpPr>
          <p:spPr>
            <a:xfrm>
              <a:off x="2667241" y="4676337"/>
              <a:ext cx="123900" cy="70118"/>
            </a:xfrm>
            <a:custGeom>
              <a:avLst/>
              <a:gdLst/>
              <a:ahLst/>
              <a:cxnLst/>
              <a:rect l="l" t="t" r="r" b="b"/>
              <a:pathLst>
                <a:path w="123900" h="70118" extrusionOk="0">
                  <a:moveTo>
                    <a:pt x="117628" y="16845"/>
                  </a:moveTo>
                  <a:cubicBezTo>
                    <a:pt x="104783" y="20750"/>
                    <a:pt x="90877" y="18874"/>
                    <a:pt x="79528" y="11701"/>
                  </a:cubicBezTo>
                  <a:cubicBezTo>
                    <a:pt x="69241" y="11701"/>
                    <a:pt x="8757" y="-12016"/>
                    <a:pt x="1137" y="8082"/>
                  </a:cubicBezTo>
                  <a:cubicBezTo>
                    <a:pt x="-5531" y="25703"/>
                    <a:pt x="18758" y="42086"/>
                    <a:pt x="31617" y="45229"/>
                  </a:cubicBezTo>
                  <a:cubicBezTo>
                    <a:pt x="60192" y="51992"/>
                    <a:pt x="80766" y="66089"/>
                    <a:pt x="92196" y="68470"/>
                  </a:cubicBezTo>
                  <a:cubicBezTo>
                    <a:pt x="100966" y="71585"/>
                    <a:pt x="110703" y="70232"/>
                    <a:pt x="118294" y="64851"/>
                  </a:cubicBezTo>
                  <a:cubicBezTo>
                    <a:pt x="126200" y="56850"/>
                    <a:pt x="125533" y="27322"/>
                    <a:pt x="117628" y="1684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4" name="Google Shape;2964;p47"/>
            <p:cNvSpPr/>
            <p:nvPr/>
          </p:nvSpPr>
          <p:spPr>
            <a:xfrm>
              <a:off x="2667120" y="4688038"/>
              <a:ext cx="121939" cy="58416"/>
            </a:xfrm>
            <a:custGeom>
              <a:avLst/>
              <a:gdLst/>
              <a:ahLst/>
              <a:cxnLst/>
              <a:rect l="l" t="t" r="r" b="b"/>
              <a:pathLst>
                <a:path w="121939" h="58416" extrusionOk="0">
                  <a:moveTo>
                    <a:pt x="92127" y="51911"/>
                  </a:moveTo>
                  <a:cubicBezTo>
                    <a:pt x="80697" y="49530"/>
                    <a:pt x="59837" y="35433"/>
                    <a:pt x="31548" y="28575"/>
                  </a:cubicBezTo>
                  <a:cubicBezTo>
                    <a:pt x="20784" y="26003"/>
                    <a:pt x="2020" y="14097"/>
                    <a:pt x="210" y="0"/>
                  </a:cubicBezTo>
                  <a:cubicBezTo>
                    <a:pt x="-2361" y="16193"/>
                    <a:pt x="19260" y="30575"/>
                    <a:pt x="31548" y="33528"/>
                  </a:cubicBezTo>
                  <a:cubicBezTo>
                    <a:pt x="60123" y="40291"/>
                    <a:pt x="80697" y="54388"/>
                    <a:pt x="92127" y="56769"/>
                  </a:cubicBezTo>
                  <a:cubicBezTo>
                    <a:pt x="100896" y="59884"/>
                    <a:pt x="110634" y="58531"/>
                    <a:pt x="118225" y="53150"/>
                  </a:cubicBezTo>
                  <a:cubicBezTo>
                    <a:pt x="119933" y="51188"/>
                    <a:pt x="121200" y="48882"/>
                    <a:pt x="121940" y="46387"/>
                  </a:cubicBezTo>
                  <a:cubicBezTo>
                    <a:pt x="113425" y="52816"/>
                    <a:pt x="102380" y="54864"/>
                    <a:pt x="92127" y="51911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5" name="Google Shape;2965;p47"/>
            <p:cNvSpPr/>
            <p:nvPr/>
          </p:nvSpPr>
          <p:spPr>
            <a:xfrm>
              <a:off x="2825027" y="4597173"/>
              <a:ext cx="119416" cy="67472"/>
            </a:xfrm>
            <a:custGeom>
              <a:avLst/>
              <a:gdLst/>
              <a:ahLst/>
              <a:cxnLst/>
              <a:rect l="l" t="t" r="r" b="b"/>
              <a:pathLst>
                <a:path w="119416" h="67472" extrusionOk="0">
                  <a:moveTo>
                    <a:pt x="113384" y="16189"/>
                  </a:moveTo>
                  <a:cubicBezTo>
                    <a:pt x="102146" y="20047"/>
                    <a:pt x="89728" y="18161"/>
                    <a:pt x="80142" y="11141"/>
                  </a:cubicBezTo>
                  <a:cubicBezTo>
                    <a:pt x="70617" y="11141"/>
                    <a:pt x="8419" y="-11529"/>
                    <a:pt x="1085" y="7807"/>
                  </a:cubicBezTo>
                  <a:cubicBezTo>
                    <a:pt x="-5297" y="24762"/>
                    <a:pt x="18039" y="40383"/>
                    <a:pt x="30422" y="43431"/>
                  </a:cubicBezTo>
                  <a:cubicBezTo>
                    <a:pt x="57663" y="50003"/>
                    <a:pt x="78047" y="63624"/>
                    <a:pt x="88715" y="65910"/>
                  </a:cubicBezTo>
                  <a:cubicBezTo>
                    <a:pt x="97172" y="68882"/>
                    <a:pt x="106547" y="67567"/>
                    <a:pt x="113861" y="62385"/>
                  </a:cubicBezTo>
                  <a:cubicBezTo>
                    <a:pt x="121671" y="54670"/>
                    <a:pt x="121004" y="26286"/>
                    <a:pt x="113384" y="16189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6" name="Google Shape;2966;p47"/>
            <p:cNvSpPr/>
            <p:nvPr/>
          </p:nvSpPr>
          <p:spPr>
            <a:xfrm>
              <a:off x="2825072" y="4608314"/>
              <a:ext cx="117340" cy="56332"/>
            </a:xfrm>
            <a:custGeom>
              <a:avLst/>
              <a:gdLst/>
              <a:ahLst/>
              <a:cxnLst/>
              <a:rect l="l" t="t" r="r" b="b"/>
              <a:pathLst>
                <a:path w="117340" h="56332" extrusionOk="0">
                  <a:moveTo>
                    <a:pt x="88670" y="50102"/>
                  </a:moveTo>
                  <a:cubicBezTo>
                    <a:pt x="77717" y="47720"/>
                    <a:pt x="57619" y="34195"/>
                    <a:pt x="30377" y="27622"/>
                  </a:cubicBezTo>
                  <a:cubicBezTo>
                    <a:pt x="19995" y="25051"/>
                    <a:pt x="1802" y="13621"/>
                    <a:pt x="183" y="0"/>
                  </a:cubicBezTo>
                  <a:cubicBezTo>
                    <a:pt x="-2198" y="15621"/>
                    <a:pt x="19233" y="29528"/>
                    <a:pt x="30377" y="32290"/>
                  </a:cubicBezTo>
                  <a:cubicBezTo>
                    <a:pt x="57619" y="38862"/>
                    <a:pt x="78002" y="52483"/>
                    <a:pt x="88670" y="54769"/>
                  </a:cubicBezTo>
                  <a:cubicBezTo>
                    <a:pt x="97128" y="57741"/>
                    <a:pt x="106503" y="56426"/>
                    <a:pt x="113816" y="51245"/>
                  </a:cubicBezTo>
                  <a:cubicBezTo>
                    <a:pt x="115496" y="49368"/>
                    <a:pt x="116703" y="47111"/>
                    <a:pt x="117341" y="44672"/>
                  </a:cubicBezTo>
                  <a:cubicBezTo>
                    <a:pt x="109187" y="50930"/>
                    <a:pt x="98547" y="52940"/>
                    <a:pt x="88670" y="50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7" name="Google Shape;2967;p47"/>
            <p:cNvSpPr/>
            <p:nvPr/>
          </p:nvSpPr>
          <p:spPr>
            <a:xfrm>
              <a:off x="2742284" y="3964900"/>
              <a:ext cx="238054" cy="732926"/>
            </a:xfrm>
            <a:custGeom>
              <a:avLst/>
              <a:gdLst/>
              <a:ahLst/>
              <a:cxnLst/>
              <a:rect l="l" t="t" r="r" b="b"/>
              <a:pathLst>
                <a:path w="238054" h="732926" extrusionOk="0">
                  <a:moveTo>
                    <a:pt x="216416" y="495014"/>
                  </a:moveTo>
                  <a:cubicBezTo>
                    <a:pt x="216443" y="471802"/>
                    <a:pt x="212447" y="448761"/>
                    <a:pt x="204605" y="426911"/>
                  </a:cubicBezTo>
                  <a:cubicBezTo>
                    <a:pt x="204605" y="426911"/>
                    <a:pt x="212415" y="333661"/>
                    <a:pt x="218416" y="272415"/>
                  </a:cubicBezTo>
                  <a:cubicBezTo>
                    <a:pt x="227179" y="182118"/>
                    <a:pt x="241086" y="173164"/>
                    <a:pt x="237466" y="118300"/>
                  </a:cubicBezTo>
                  <a:cubicBezTo>
                    <a:pt x="233847" y="67437"/>
                    <a:pt x="204891" y="34480"/>
                    <a:pt x="197366" y="0"/>
                  </a:cubicBezTo>
                  <a:lnTo>
                    <a:pt x="50014" y="11621"/>
                  </a:lnTo>
                  <a:cubicBezTo>
                    <a:pt x="50014" y="11621"/>
                    <a:pt x="37155" y="53435"/>
                    <a:pt x="20582" y="136684"/>
                  </a:cubicBezTo>
                  <a:cubicBezTo>
                    <a:pt x="4008" y="219932"/>
                    <a:pt x="2865" y="318897"/>
                    <a:pt x="4199" y="449961"/>
                  </a:cubicBezTo>
                  <a:cubicBezTo>
                    <a:pt x="4199" y="483775"/>
                    <a:pt x="-1516" y="513112"/>
                    <a:pt x="389" y="597313"/>
                  </a:cubicBezTo>
                  <a:cubicBezTo>
                    <a:pt x="1722" y="653891"/>
                    <a:pt x="4961" y="723233"/>
                    <a:pt x="4961" y="723233"/>
                  </a:cubicBezTo>
                  <a:cubicBezTo>
                    <a:pt x="26487" y="741712"/>
                    <a:pt x="41442" y="728091"/>
                    <a:pt x="41442" y="728091"/>
                  </a:cubicBezTo>
                  <a:cubicBezTo>
                    <a:pt x="41442" y="728091"/>
                    <a:pt x="79542" y="560451"/>
                    <a:pt x="84780" y="521970"/>
                  </a:cubicBezTo>
                  <a:cubicBezTo>
                    <a:pt x="88780" y="500682"/>
                    <a:pt x="87003" y="478707"/>
                    <a:pt x="79637" y="458343"/>
                  </a:cubicBezTo>
                  <a:cubicBezTo>
                    <a:pt x="79637" y="458343"/>
                    <a:pt x="90686" y="405670"/>
                    <a:pt x="98687" y="364236"/>
                  </a:cubicBezTo>
                  <a:cubicBezTo>
                    <a:pt x="108212" y="313658"/>
                    <a:pt x="133453" y="204502"/>
                    <a:pt x="133453" y="204502"/>
                  </a:cubicBezTo>
                  <a:cubicBezTo>
                    <a:pt x="133453" y="204502"/>
                    <a:pt x="129167" y="372237"/>
                    <a:pt x="136501" y="405289"/>
                  </a:cubicBezTo>
                  <a:cubicBezTo>
                    <a:pt x="143835" y="438340"/>
                    <a:pt x="145074" y="467106"/>
                    <a:pt x="151360" y="512064"/>
                  </a:cubicBezTo>
                  <a:cubicBezTo>
                    <a:pt x="158885" y="566356"/>
                    <a:pt x="162314" y="645890"/>
                    <a:pt x="162314" y="645890"/>
                  </a:cubicBezTo>
                  <a:cubicBezTo>
                    <a:pt x="184793" y="660178"/>
                    <a:pt x="194794" y="649224"/>
                    <a:pt x="194794" y="649224"/>
                  </a:cubicBezTo>
                  <a:cubicBezTo>
                    <a:pt x="194794" y="649224"/>
                    <a:pt x="216416" y="542544"/>
                    <a:pt x="216416" y="49501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8" name="Google Shape;2968;p47"/>
            <p:cNvSpPr/>
            <p:nvPr/>
          </p:nvSpPr>
          <p:spPr>
            <a:xfrm>
              <a:off x="2743301" y="3964900"/>
              <a:ext cx="236925" cy="409866"/>
            </a:xfrm>
            <a:custGeom>
              <a:avLst/>
              <a:gdLst/>
              <a:ahLst/>
              <a:cxnLst/>
              <a:rect l="l" t="t" r="r" b="b"/>
              <a:pathLst>
                <a:path w="236925" h="409866" extrusionOk="0">
                  <a:moveTo>
                    <a:pt x="195968" y="0"/>
                  </a:moveTo>
                  <a:cubicBezTo>
                    <a:pt x="211399" y="15812"/>
                    <a:pt x="236926" y="63913"/>
                    <a:pt x="236926" y="136684"/>
                  </a:cubicBezTo>
                  <a:cubicBezTo>
                    <a:pt x="236926" y="218599"/>
                    <a:pt x="225020" y="202025"/>
                    <a:pt x="219305" y="292227"/>
                  </a:cubicBezTo>
                  <a:lnTo>
                    <a:pt x="213590" y="382429"/>
                  </a:lnTo>
                  <a:cubicBezTo>
                    <a:pt x="213590" y="382429"/>
                    <a:pt x="90431" y="441198"/>
                    <a:pt x="2611" y="386715"/>
                  </a:cubicBezTo>
                  <a:cubicBezTo>
                    <a:pt x="-5200" y="369665"/>
                    <a:pt x="5564" y="179927"/>
                    <a:pt x="20994" y="112490"/>
                  </a:cubicBezTo>
                  <a:cubicBezTo>
                    <a:pt x="36425" y="45053"/>
                    <a:pt x="46997" y="12002"/>
                    <a:pt x="46997" y="12002"/>
                  </a:cubicBezTo>
                  <a:cubicBezTo>
                    <a:pt x="46997" y="12002"/>
                    <a:pt x="160250" y="42577"/>
                    <a:pt x="195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9" name="Google Shape;2969;p47"/>
            <p:cNvSpPr/>
            <p:nvPr/>
          </p:nvSpPr>
          <p:spPr>
            <a:xfrm>
              <a:off x="2790577" y="3522142"/>
              <a:ext cx="160521" cy="258577"/>
            </a:xfrm>
            <a:custGeom>
              <a:avLst/>
              <a:gdLst/>
              <a:ahLst/>
              <a:cxnLst/>
              <a:rect l="l" t="t" r="r" b="b"/>
              <a:pathLst>
                <a:path w="160521" h="258577" extrusionOk="0">
                  <a:moveTo>
                    <a:pt x="150502" y="199966"/>
                  </a:moveTo>
                  <a:cubicBezTo>
                    <a:pt x="119070" y="198061"/>
                    <a:pt x="116022" y="203299"/>
                    <a:pt x="113545" y="192155"/>
                  </a:cubicBezTo>
                  <a:cubicBezTo>
                    <a:pt x="112688" y="188155"/>
                    <a:pt x="110878" y="160532"/>
                    <a:pt x="110878" y="160532"/>
                  </a:cubicBezTo>
                  <a:cubicBezTo>
                    <a:pt x="113780" y="156846"/>
                    <a:pt x="116422" y="152960"/>
                    <a:pt x="118784" y="148912"/>
                  </a:cubicBezTo>
                  <a:cubicBezTo>
                    <a:pt x="140167" y="136015"/>
                    <a:pt x="154268" y="113831"/>
                    <a:pt x="156884" y="88999"/>
                  </a:cubicBezTo>
                  <a:cubicBezTo>
                    <a:pt x="161490" y="44708"/>
                    <a:pt x="129348" y="5065"/>
                    <a:pt x="85065" y="417"/>
                  </a:cubicBezTo>
                  <a:cubicBezTo>
                    <a:pt x="43441" y="-3869"/>
                    <a:pt x="12771" y="25373"/>
                    <a:pt x="4579" y="65568"/>
                  </a:cubicBezTo>
                  <a:cubicBezTo>
                    <a:pt x="198" y="85380"/>
                    <a:pt x="-4374" y="125861"/>
                    <a:pt x="8008" y="158341"/>
                  </a:cubicBezTo>
                  <a:cubicBezTo>
                    <a:pt x="14961" y="176725"/>
                    <a:pt x="21438" y="189583"/>
                    <a:pt x="38012" y="188917"/>
                  </a:cubicBezTo>
                  <a:cubicBezTo>
                    <a:pt x="43543" y="188422"/>
                    <a:pt x="49023" y="187469"/>
                    <a:pt x="54395" y="186059"/>
                  </a:cubicBezTo>
                  <a:cubicBezTo>
                    <a:pt x="55283" y="193679"/>
                    <a:pt x="55602" y="201347"/>
                    <a:pt x="55347" y="209015"/>
                  </a:cubicBezTo>
                  <a:cubicBezTo>
                    <a:pt x="55347" y="217111"/>
                    <a:pt x="56300" y="221111"/>
                    <a:pt x="40488" y="230827"/>
                  </a:cubicBezTo>
                  <a:cubicBezTo>
                    <a:pt x="24677" y="240542"/>
                    <a:pt x="64301" y="260354"/>
                    <a:pt x="90114" y="258449"/>
                  </a:cubicBezTo>
                  <a:cubicBezTo>
                    <a:pt x="115927" y="256544"/>
                    <a:pt x="144883" y="240923"/>
                    <a:pt x="152883" y="224255"/>
                  </a:cubicBezTo>
                  <a:cubicBezTo>
                    <a:pt x="161646" y="205586"/>
                    <a:pt x="165266" y="200823"/>
                    <a:pt x="150502" y="1999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0" name="Google Shape;2970;p47"/>
            <p:cNvSpPr/>
            <p:nvPr/>
          </p:nvSpPr>
          <p:spPr>
            <a:xfrm>
              <a:off x="2954700" y="3752463"/>
              <a:ext cx="61341" cy="108805"/>
            </a:xfrm>
            <a:custGeom>
              <a:avLst/>
              <a:gdLst/>
              <a:ahLst/>
              <a:cxnLst/>
              <a:rect l="l" t="t" r="r" b="b"/>
              <a:pathLst>
                <a:path w="61341" h="108805" extrusionOk="0">
                  <a:moveTo>
                    <a:pt x="9525" y="108806"/>
                  </a:moveTo>
                  <a:cubicBezTo>
                    <a:pt x="9525" y="108806"/>
                    <a:pt x="45053" y="100805"/>
                    <a:pt x="61341" y="84993"/>
                  </a:cubicBezTo>
                  <a:cubicBezTo>
                    <a:pt x="61341" y="84993"/>
                    <a:pt x="40196" y="18318"/>
                    <a:pt x="26670" y="1745"/>
                  </a:cubicBezTo>
                  <a:cubicBezTo>
                    <a:pt x="13144" y="-14829"/>
                    <a:pt x="0" y="92137"/>
                    <a:pt x="0" y="921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1" name="Google Shape;2971;p47"/>
            <p:cNvSpPr/>
            <p:nvPr/>
          </p:nvSpPr>
          <p:spPr>
            <a:xfrm>
              <a:off x="2782487" y="3720882"/>
              <a:ext cx="191546" cy="273865"/>
            </a:xfrm>
            <a:custGeom>
              <a:avLst/>
              <a:gdLst/>
              <a:ahLst/>
              <a:cxnLst/>
              <a:rect l="l" t="t" r="r" b="b"/>
              <a:pathLst>
                <a:path w="191546" h="273865" extrusionOk="0">
                  <a:moveTo>
                    <a:pt x="127349" y="560"/>
                  </a:moveTo>
                  <a:cubicBezTo>
                    <a:pt x="133160" y="7799"/>
                    <a:pt x="133826" y="16847"/>
                    <a:pt x="111443" y="22562"/>
                  </a:cubicBezTo>
                  <a:cubicBezTo>
                    <a:pt x="95161" y="27192"/>
                    <a:pt x="77760" y="25839"/>
                    <a:pt x="62389" y="18753"/>
                  </a:cubicBezTo>
                  <a:cubicBezTo>
                    <a:pt x="44747" y="26210"/>
                    <a:pt x="27792" y="35202"/>
                    <a:pt x="11716" y="45613"/>
                  </a:cubicBezTo>
                  <a:cubicBezTo>
                    <a:pt x="-7334" y="108478"/>
                    <a:pt x="8001" y="116574"/>
                    <a:pt x="0" y="161628"/>
                  </a:cubicBezTo>
                  <a:cubicBezTo>
                    <a:pt x="3143" y="184297"/>
                    <a:pt x="6858" y="242780"/>
                    <a:pt x="7810" y="256020"/>
                  </a:cubicBezTo>
                  <a:cubicBezTo>
                    <a:pt x="50578" y="285929"/>
                    <a:pt x="137350" y="275737"/>
                    <a:pt x="156781" y="244019"/>
                  </a:cubicBezTo>
                  <a:cubicBezTo>
                    <a:pt x="157130" y="233455"/>
                    <a:pt x="158116" y="222930"/>
                    <a:pt x="159734" y="212491"/>
                  </a:cubicBezTo>
                  <a:cubicBezTo>
                    <a:pt x="180118" y="136862"/>
                    <a:pt x="196025" y="117241"/>
                    <a:pt x="190405" y="60091"/>
                  </a:cubicBezTo>
                  <a:cubicBezTo>
                    <a:pt x="187166" y="27515"/>
                    <a:pt x="184595" y="11132"/>
                    <a:pt x="167259" y="2369"/>
                  </a:cubicBezTo>
                  <a:cubicBezTo>
                    <a:pt x="154092" y="26"/>
                    <a:pt x="140675" y="-583"/>
                    <a:pt x="127349" y="56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2" name="Google Shape;2972;p47"/>
            <p:cNvSpPr/>
            <p:nvPr/>
          </p:nvSpPr>
          <p:spPr>
            <a:xfrm>
              <a:off x="2469603" y="3777311"/>
              <a:ext cx="368747" cy="265455"/>
            </a:xfrm>
            <a:custGeom>
              <a:avLst/>
              <a:gdLst/>
              <a:ahLst/>
              <a:cxnLst/>
              <a:rect l="l" t="t" r="r" b="b"/>
              <a:pathLst>
                <a:path w="368747" h="265455" extrusionOk="0">
                  <a:moveTo>
                    <a:pt x="47613" y="190066"/>
                  </a:moveTo>
                  <a:cubicBezTo>
                    <a:pt x="57313" y="192152"/>
                    <a:pt x="66860" y="194885"/>
                    <a:pt x="76188" y="198257"/>
                  </a:cubicBezTo>
                  <a:cubicBezTo>
                    <a:pt x="84940" y="202858"/>
                    <a:pt x="94355" y="206077"/>
                    <a:pt x="104097" y="207782"/>
                  </a:cubicBezTo>
                  <a:cubicBezTo>
                    <a:pt x="114574" y="209402"/>
                    <a:pt x="130957" y="203972"/>
                    <a:pt x="159246" y="190637"/>
                  </a:cubicBezTo>
                  <a:cubicBezTo>
                    <a:pt x="190224" y="174759"/>
                    <a:pt x="218251" y="153690"/>
                    <a:pt x="242114" y="128344"/>
                  </a:cubicBezTo>
                  <a:cubicBezTo>
                    <a:pt x="269228" y="96083"/>
                    <a:pt x="293451" y="61507"/>
                    <a:pt x="314504" y="24998"/>
                  </a:cubicBezTo>
                  <a:cubicBezTo>
                    <a:pt x="326791" y="2614"/>
                    <a:pt x="342317" y="-3006"/>
                    <a:pt x="355842" y="1375"/>
                  </a:cubicBezTo>
                  <a:cubicBezTo>
                    <a:pt x="372035" y="6710"/>
                    <a:pt x="374035" y="22807"/>
                    <a:pt x="355842" y="52906"/>
                  </a:cubicBezTo>
                  <a:cubicBezTo>
                    <a:pt x="332617" y="92225"/>
                    <a:pt x="304799" y="128639"/>
                    <a:pt x="272975" y="161396"/>
                  </a:cubicBezTo>
                  <a:cubicBezTo>
                    <a:pt x="247871" y="186503"/>
                    <a:pt x="218651" y="207115"/>
                    <a:pt x="186583" y="222356"/>
                  </a:cubicBezTo>
                  <a:cubicBezTo>
                    <a:pt x="163712" y="234252"/>
                    <a:pt x="139230" y="242758"/>
                    <a:pt x="113907" y="247597"/>
                  </a:cubicBezTo>
                  <a:cubicBezTo>
                    <a:pt x="105049" y="249502"/>
                    <a:pt x="99048" y="253216"/>
                    <a:pt x="82665" y="258932"/>
                  </a:cubicBezTo>
                  <a:cubicBezTo>
                    <a:pt x="66375" y="264856"/>
                    <a:pt x="48897" y="266790"/>
                    <a:pt x="31707" y="264551"/>
                  </a:cubicBezTo>
                  <a:cubicBezTo>
                    <a:pt x="17514" y="261789"/>
                    <a:pt x="12657" y="258550"/>
                    <a:pt x="12085" y="255026"/>
                  </a:cubicBezTo>
                  <a:cubicBezTo>
                    <a:pt x="11514" y="251502"/>
                    <a:pt x="14371" y="249025"/>
                    <a:pt x="21039" y="249502"/>
                  </a:cubicBezTo>
                  <a:cubicBezTo>
                    <a:pt x="31538" y="251169"/>
                    <a:pt x="42255" y="250912"/>
                    <a:pt x="52662" y="248740"/>
                  </a:cubicBezTo>
                  <a:cubicBezTo>
                    <a:pt x="52662" y="248740"/>
                    <a:pt x="37993" y="248264"/>
                    <a:pt x="29325" y="247216"/>
                  </a:cubicBezTo>
                  <a:cubicBezTo>
                    <a:pt x="21541" y="246368"/>
                    <a:pt x="13911" y="244444"/>
                    <a:pt x="6656" y="241501"/>
                  </a:cubicBezTo>
                  <a:cubicBezTo>
                    <a:pt x="-297" y="238548"/>
                    <a:pt x="-2869" y="227594"/>
                    <a:pt x="4179" y="227975"/>
                  </a:cubicBezTo>
                  <a:cubicBezTo>
                    <a:pt x="11228" y="228356"/>
                    <a:pt x="15990" y="230452"/>
                    <a:pt x="28944" y="231785"/>
                  </a:cubicBezTo>
                  <a:cubicBezTo>
                    <a:pt x="35778" y="232614"/>
                    <a:pt x="42685" y="232614"/>
                    <a:pt x="49518" y="231785"/>
                  </a:cubicBezTo>
                  <a:cubicBezTo>
                    <a:pt x="40949" y="230376"/>
                    <a:pt x="32508" y="228271"/>
                    <a:pt x="24277" y="225499"/>
                  </a:cubicBezTo>
                  <a:cubicBezTo>
                    <a:pt x="17463" y="223689"/>
                    <a:pt x="11333" y="219917"/>
                    <a:pt x="6656" y="214640"/>
                  </a:cubicBezTo>
                  <a:cubicBezTo>
                    <a:pt x="4275" y="211878"/>
                    <a:pt x="4941" y="205115"/>
                    <a:pt x="13228" y="206830"/>
                  </a:cubicBezTo>
                  <a:cubicBezTo>
                    <a:pt x="23208" y="210307"/>
                    <a:pt x="33569" y="212583"/>
                    <a:pt x="44089" y="213592"/>
                  </a:cubicBezTo>
                  <a:cubicBezTo>
                    <a:pt x="54662" y="213592"/>
                    <a:pt x="62187" y="212735"/>
                    <a:pt x="60853" y="211116"/>
                  </a:cubicBezTo>
                  <a:cubicBezTo>
                    <a:pt x="59520" y="209497"/>
                    <a:pt x="53233" y="209687"/>
                    <a:pt x="45232" y="205211"/>
                  </a:cubicBezTo>
                  <a:cubicBezTo>
                    <a:pt x="37231" y="200734"/>
                    <a:pt x="32469" y="192066"/>
                    <a:pt x="35707" y="187875"/>
                  </a:cubicBezTo>
                  <a:cubicBezTo>
                    <a:pt x="38946" y="183684"/>
                    <a:pt x="38946" y="186827"/>
                    <a:pt x="47613" y="1900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3" name="Google Shape;2973;p47"/>
            <p:cNvSpPr/>
            <p:nvPr/>
          </p:nvSpPr>
          <p:spPr>
            <a:xfrm>
              <a:off x="2743245" y="3761847"/>
              <a:ext cx="100785" cy="104755"/>
            </a:xfrm>
            <a:custGeom>
              <a:avLst/>
              <a:gdLst/>
              <a:ahLst/>
              <a:cxnLst/>
              <a:rect l="l" t="t" r="r" b="b"/>
              <a:pathLst>
                <a:path w="100785" h="104755" extrusionOk="0">
                  <a:moveTo>
                    <a:pt x="65151" y="104756"/>
                  </a:moveTo>
                  <a:cubicBezTo>
                    <a:pt x="40403" y="101165"/>
                    <a:pt x="17516" y="89554"/>
                    <a:pt x="0" y="71704"/>
                  </a:cubicBezTo>
                  <a:lnTo>
                    <a:pt x="39433" y="17030"/>
                  </a:lnTo>
                  <a:cubicBezTo>
                    <a:pt x="39433" y="17030"/>
                    <a:pt x="61627" y="-10973"/>
                    <a:pt x="90964" y="4838"/>
                  </a:cubicBezTo>
                  <a:cubicBezTo>
                    <a:pt x="90964" y="4838"/>
                    <a:pt x="113062" y="7220"/>
                    <a:pt x="90964" y="53511"/>
                  </a:cubicBezTo>
                  <a:cubicBezTo>
                    <a:pt x="83445" y="71113"/>
                    <a:pt x="74824" y="88230"/>
                    <a:pt x="65151" y="1047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4" name="Google Shape;2974;p47"/>
            <p:cNvSpPr/>
            <p:nvPr/>
          </p:nvSpPr>
          <p:spPr>
            <a:xfrm>
              <a:off x="2783810" y="3522089"/>
              <a:ext cx="201012" cy="328692"/>
            </a:xfrm>
            <a:custGeom>
              <a:avLst/>
              <a:gdLst/>
              <a:ahLst/>
              <a:cxnLst/>
              <a:rect l="l" t="t" r="r" b="b"/>
              <a:pathLst>
                <a:path w="201012" h="328692" extrusionOk="0">
                  <a:moveTo>
                    <a:pt x="3726" y="41904"/>
                  </a:moveTo>
                  <a:cubicBezTo>
                    <a:pt x="6992" y="22359"/>
                    <a:pt x="25260" y="8995"/>
                    <a:pt x="44874" y="11805"/>
                  </a:cubicBezTo>
                  <a:cubicBezTo>
                    <a:pt x="58646" y="2566"/>
                    <a:pt x="75264" y="-1454"/>
                    <a:pt x="91737" y="470"/>
                  </a:cubicBezTo>
                  <a:cubicBezTo>
                    <a:pt x="129170" y="4376"/>
                    <a:pt x="153649" y="29045"/>
                    <a:pt x="164984" y="66193"/>
                  </a:cubicBezTo>
                  <a:cubicBezTo>
                    <a:pt x="170544" y="84833"/>
                    <a:pt x="174245" y="103978"/>
                    <a:pt x="176033" y="123343"/>
                  </a:cubicBezTo>
                  <a:cubicBezTo>
                    <a:pt x="187272" y="206686"/>
                    <a:pt x="217562" y="272790"/>
                    <a:pt x="189273" y="297555"/>
                  </a:cubicBezTo>
                  <a:cubicBezTo>
                    <a:pt x="160983" y="322320"/>
                    <a:pt x="83450" y="338036"/>
                    <a:pt x="51065" y="322510"/>
                  </a:cubicBezTo>
                  <a:cubicBezTo>
                    <a:pt x="18680" y="306985"/>
                    <a:pt x="77735" y="163348"/>
                    <a:pt x="13632" y="83528"/>
                  </a:cubicBezTo>
                  <a:cubicBezTo>
                    <a:pt x="-1418" y="64574"/>
                    <a:pt x="-2847" y="51334"/>
                    <a:pt x="3726" y="4190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5" name="Google Shape;2975;p47"/>
            <p:cNvSpPr/>
            <p:nvPr/>
          </p:nvSpPr>
          <p:spPr>
            <a:xfrm>
              <a:off x="2011725" y="4252365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6" name="Google Shape;2976;p47"/>
            <p:cNvSpPr/>
            <p:nvPr/>
          </p:nvSpPr>
          <p:spPr>
            <a:xfrm>
              <a:off x="2116256" y="4345803"/>
              <a:ext cx="122876" cy="95119"/>
            </a:xfrm>
            <a:custGeom>
              <a:avLst/>
              <a:gdLst/>
              <a:ahLst/>
              <a:cxnLst/>
              <a:rect l="l" t="t" r="r" b="b"/>
              <a:pathLst>
                <a:path w="122876" h="95119" extrusionOk="0">
                  <a:moveTo>
                    <a:pt x="9769" y="2"/>
                  </a:moveTo>
                  <a:cubicBezTo>
                    <a:pt x="24533" y="12004"/>
                    <a:pt x="46250" y="1050"/>
                    <a:pt x="47297" y="2193"/>
                  </a:cubicBezTo>
                  <a:cubicBezTo>
                    <a:pt x="64639" y="18195"/>
                    <a:pt x="82792" y="33302"/>
                    <a:pt x="101685" y="47437"/>
                  </a:cubicBezTo>
                  <a:cubicBezTo>
                    <a:pt x="111210" y="54676"/>
                    <a:pt x="125212" y="64296"/>
                    <a:pt x="122545" y="78202"/>
                  </a:cubicBezTo>
                  <a:cubicBezTo>
                    <a:pt x="117973" y="102967"/>
                    <a:pt x="78254" y="95347"/>
                    <a:pt x="63204" y="87727"/>
                  </a:cubicBezTo>
                  <a:cubicBezTo>
                    <a:pt x="48155" y="80107"/>
                    <a:pt x="35963" y="67630"/>
                    <a:pt x="21770" y="59152"/>
                  </a:cubicBezTo>
                  <a:cubicBezTo>
                    <a:pt x="11674" y="52866"/>
                    <a:pt x="1768" y="49627"/>
                    <a:pt x="149" y="36864"/>
                  </a:cubicBezTo>
                  <a:cubicBezTo>
                    <a:pt x="-1185" y="28768"/>
                    <a:pt x="6816" y="-284"/>
                    <a:pt x="9769" y="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7" name="Google Shape;2977;p47"/>
            <p:cNvSpPr/>
            <p:nvPr/>
          </p:nvSpPr>
          <p:spPr>
            <a:xfrm>
              <a:off x="2116272" y="4377142"/>
              <a:ext cx="122242" cy="63751"/>
            </a:xfrm>
            <a:custGeom>
              <a:avLst/>
              <a:gdLst/>
              <a:ahLst/>
              <a:cxnLst/>
              <a:rect l="l" t="t" r="r" b="b"/>
              <a:pathLst>
                <a:path w="122242" h="63751" extrusionOk="0">
                  <a:moveTo>
                    <a:pt x="227" y="0"/>
                  </a:moveTo>
                  <a:cubicBezTo>
                    <a:pt x="2228" y="12192"/>
                    <a:pt x="12038" y="15621"/>
                    <a:pt x="22040" y="21812"/>
                  </a:cubicBezTo>
                  <a:cubicBezTo>
                    <a:pt x="36518" y="30766"/>
                    <a:pt x="49186" y="43720"/>
                    <a:pt x="64140" y="51245"/>
                  </a:cubicBezTo>
                  <a:cubicBezTo>
                    <a:pt x="79094" y="58769"/>
                    <a:pt x="112527" y="65246"/>
                    <a:pt x="122243" y="47530"/>
                  </a:cubicBezTo>
                  <a:cubicBezTo>
                    <a:pt x="117004" y="71438"/>
                    <a:pt x="77951" y="63913"/>
                    <a:pt x="63092" y="56388"/>
                  </a:cubicBezTo>
                  <a:cubicBezTo>
                    <a:pt x="48233" y="48863"/>
                    <a:pt x="35851" y="36290"/>
                    <a:pt x="21659" y="27813"/>
                  </a:cubicBezTo>
                  <a:cubicBezTo>
                    <a:pt x="11562" y="21527"/>
                    <a:pt x="1656" y="18288"/>
                    <a:pt x="37" y="5524"/>
                  </a:cubicBezTo>
                  <a:cubicBezTo>
                    <a:pt x="-49" y="3677"/>
                    <a:pt x="15" y="1829"/>
                    <a:pt x="2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8" name="Google Shape;2978;p47"/>
            <p:cNvSpPr/>
            <p:nvPr/>
          </p:nvSpPr>
          <p:spPr>
            <a:xfrm>
              <a:off x="2242069" y="4298215"/>
              <a:ext cx="122771" cy="91654"/>
            </a:xfrm>
            <a:custGeom>
              <a:avLst/>
              <a:gdLst/>
              <a:ahLst/>
              <a:cxnLst/>
              <a:rect l="l" t="t" r="r" b="b"/>
              <a:pathLst>
                <a:path w="122771" h="91654" extrusionOk="0">
                  <a:moveTo>
                    <a:pt x="11400" y="61"/>
                  </a:moveTo>
                  <a:cubicBezTo>
                    <a:pt x="26164" y="12062"/>
                    <a:pt x="51881" y="-987"/>
                    <a:pt x="53024" y="61"/>
                  </a:cubicBezTo>
                  <a:cubicBezTo>
                    <a:pt x="68334" y="15615"/>
                    <a:pt x="84521" y="30274"/>
                    <a:pt x="101507" y="43971"/>
                  </a:cubicBezTo>
                  <a:cubicBezTo>
                    <a:pt x="111032" y="51114"/>
                    <a:pt x="125033" y="60830"/>
                    <a:pt x="122462" y="74737"/>
                  </a:cubicBezTo>
                  <a:cubicBezTo>
                    <a:pt x="117794" y="99502"/>
                    <a:pt x="78075" y="91881"/>
                    <a:pt x="63121" y="84262"/>
                  </a:cubicBezTo>
                  <a:cubicBezTo>
                    <a:pt x="48167" y="76642"/>
                    <a:pt x="35879" y="64069"/>
                    <a:pt x="21687" y="55687"/>
                  </a:cubicBezTo>
                  <a:cubicBezTo>
                    <a:pt x="11591" y="49400"/>
                    <a:pt x="1589" y="46162"/>
                    <a:pt x="65" y="33398"/>
                  </a:cubicBezTo>
                  <a:cubicBezTo>
                    <a:pt x="-887" y="25302"/>
                    <a:pt x="8828" y="-225"/>
                    <a:pt x="11400" y="6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9" name="Google Shape;2979;p47"/>
            <p:cNvSpPr/>
            <p:nvPr/>
          </p:nvSpPr>
          <p:spPr>
            <a:xfrm>
              <a:off x="2242300" y="4327803"/>
              <a:ext cx="122230" cy="63800"/>
            </a:xfrm>
            <a:custGeom>
              <a:avLst/>
              <a:gdLst/>
              <a:ahLst/>
              <a:cxnLst/>
              <a:rect l="l" t="t" r="r" b="b"/>
              <a:pathLst>
                <a:path w="122230" h="63800" extrusionOk="0">
                  <a:moveTo>
                    <a:pt x="216" y="0"/>
                  </a:moveTo>
                  <a:cubicBezTo>
                    <a:pt x="2216" y="12192"/>
                    <a:pt x="12027" y="15621"/>
                    <a:pt x="22028" y="21812"/>
                  </a:cubicBezTo>
                  <a:cubicBezTo>
                    <a:pt x="36506" y="30766"/>
                    <a:pt x="49174" y="43720"/>
                    <a:pt x="64128" y="51340"/>
                  </a:cubicBezTo>
                  <a:cubicBezTo>
                    <a:pt x="79083" y="58960"/>
                    <a:pt x="112515" y="65246"/>
                    <a:pt x="122231" y="47530"/>
                  </a:cubicBezTo>
                  <a:cubicBezTo>
                    <a:pt x="116992" y="71438"/>
                    <a:pt x="77940" y="64008"/>
                    <a:pt x="63081" y="56483"/>
                  </a:cubicBezTo>
                  <a:cubicBezTo>
                    <a:pt x="48222" y="48958"/>
                    <a:pt x="35934" y="36290"/>
                    <a:pt x="21742" y="27432"/>
                  </a:cubicBezTo>
                  <a:cubicBezTo>
                    <a:pt x="11550" y="21146"/>
                    <a:pt x="1644" y="17907"/>
                    <a:pt x="25" y="5143"/>
                  </a:cubicBezTo>
                  <a:cubicBezTo>
                    <a:pt x="-41" y="3429"/>
                    <a:pt x="23" y="1705"/>
                    <a:pt x="21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0" name="Google Shape;2980;p47"/>
            <p:cNvSpPr/>
            <p:nvPr/>
          </p:nvSpPr>
          <p:spPr>
            <a:xfrm>
              <a:off x="2122246" y="3749635"/>
              <a:ext cx="211613" cy="606004"/>
            </a:xfrm>
            <a:custGeom>
              <a:avLst/>
              <a:gdLst/>
              <a:ahLst/>
              <a:cxnLst/>
              <a:rect l="l" t="t" r="r" b="b"/>
              <a:pathLst>
                <a:path w="211613" h="606004" extrusionOk="0">
                  <a:moveTo>
                    <a:pt x="2540" y="52483"/>
                  </a:moveTo>
                  <a:cubicBezTo>
                    <a:pt x="3302" y="74771"/>
                    <a:pt x="10160" y="171545"/>
                    <a:pt x="13303" y="222695"/>
                  </a:cubicBezTo>
                  <a:cubicBezTo>
                    <a:pt x="16446" y="273844"/>
                    <a:pt x="17113" y="336995"/>
                    <a:pt x="17113" y="336995"/>
                  </a:cubicBezTo>
                  <a:cubicBezTo>
                    <a:pt x="17113" y="336995"/>
                    <a:pt x="8255" y="374237"/>
                    <a:pt x="2540" y="418147"/>
                  </a:cubicBezTo>
                  <a:cubicBezTo>
                    <a:pt x="-3175" y="462058"/>
                    <a:pt x="2540" y="600361"/>
                    <a:pt x="2540" y="600361"/>
                  </a:cubicBezTo>
                  <a:cubicBezTo>
                    <a:pt x="14124" y="607886"/>
                    <a:pt x="29056" y="607886"/>
                    <a:pt x="40640" y="600361"/>
                  </a:cubicBezTo>
                  <a:cubicBezTo>
                    <a:pt x="40640" y="600361"/>
                    <a:pt x="64262" y="489585"/>
                    <a:pt x="75121" y="439674"/>
                  </a:cubicBezTo>
                  <a:cubicBezTo>
                    <a:pt x="85979" y="389763"/>
                    <a:pt x="87979" y="360997"/>
                    <a:pt x="93599" y="330137"/>
                  </a:cubicBezTo>
                  <a:cubicBezTo>
                    <a:pt x="100457" y="292703"/>
                    <a:pt x="115221" y="118110"/>
                    <a:pt x="115221" y="118110"/>
                  </a:cubicBezTo>
                  <a:lnTo>
                    <a:pt x="121126" y="118110"/>
                  </a:lnTo>
                  <a:lnTo>
                    <a:pt x="136938" y="315182"/>
                  </a:lnTo>
                  <a:cubicBezTo>
                    <a:pt x="132057" y="329717"/>
                    <a:pt x="128705" y="344719"/>
                    <a:pt x="126937" y="359950"/>
                  </a:cubicBezTo>
                  <a:cubicBezTo>
                    <a:pt x="122650" y="392049"/>
                    <a:pt x="131509" y="553593"/>
                    <a:pt x="131509" y="553593"/>
                  </a:cubicBezTo>
                  <a:cubicBezTo>
                    <a:pt x="144340" y="560727"/>
                    <a:pt x="160089" y="560070"/>
                    <a:pt x="172276" y="551879"/>
                  </a:cubicBezTo>
                  <a:cubicBezTo>
                    <a:pt x="172276" y="551879"/>
                    <a:pt x="211614" y="337947"/>
                    <a:pt x="211614" y="305467"/>
                  </a:cubicBezTo>
                  <a:cubicBezTo>
                    <a:pt x="211614" y="283845"/>
                    <a:pt x="207994" y="0"/>
                    <a:pt x="207994" y="0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1" name="Google Shape;2981;p47"/>
            <p:cNvSpPr/>
            <p:nvPr/>
          </p:nvSpPr>
          <p:spPr>
            <a:xfrm>
              <a:off x="2150411" y="3371683"/>
              <a:ext cx="135319" cy="132132"/>
            </a:xfrm>
            <a:custGeom>
              <a:avLst/>
              <a:gdLst/>
              <a:ahLst/>
              <a:cxnLst/>
              <a:rect l="l" t="t" r="r" b="b"/>
              <a:pathLst>
                <a:path w="135319" h="132132" extrusionOk="0">
                  <a:moveTo>
                    <a:pt x="27811" y="0"/>
                  </a:moveTo>
                  <a:cubicBezTo>
                    <a:pt x="27811" y="0"/>
                    <a:pt x="30287" y="48578"/>
                    <a:pt x="29239" y="52864"/>
                  </a:cubicBezTo>
                  <a:cubicBezTo>
                    <a:pt x="28192" y="57150"/>
                    <a:pt x="6951" y="71342"/>
                    <a:pt x="664" y="76486"/>
                  </a:cubicBezTo>
                  <a:cubicBezTo>
                    <a:pt x="-5622" y="81629"/>
                    <a:pt x="34288" y="120491"/>
                    <a:pt x="53623" y="130016"/>
                  </a:cubicBezTo>
                  <a:cubicBezTo>
                    <a:pt x="72959" y="139541"/>
                    <a:pt x="134205" y="115538"/>
                    <a:pt x="135253" y="85439"/>
                  </a:cubicBezTo>
                  <a:cubicBezTo>
                    <a:pt x="136300" y="55340"/>
                    <a:pt x="124775" y="30099"/>
                    <a:pt x="115441" y="28765"/>
                  </a:cubicBezTo>
                  <a:cubicBezTo>
                    <a:pt x="106106" y="27432"/>
                    <a:pt x="27811" y="0"/>
                    <a:pt x="2781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2" name="Google Shape;2982;p47"/>
            <p:cNvSpPr/>
            <p:nvPr/>
          </p:nvSpPr>
          <p:spPr>
            <a:xfrm>
              <a:off x="2307535" y="3402925"/>
              <a:ext cx="192267" cy="377666"/>
            </a:xfrm>
            <a:custGeom>
              <a:avLst/>
              <a:gdLst/>
              <a:ahLst/>
              <a:cxnLst/>
              <a:rect l="l" t="t" r="r" b="b"/>
              <a:pathLst>
                <a:path w="192267" h="377666" extrusionOk="0">
                  <a:moveTo>
                    <a:pt x="3655" y="58864"/>
                  </a:moveTo>
                  <a:cubicBezTo>
                    <a:pt x="6513" y="37433"/>
                    <a:pt x="-7584" y="17050"/>
                    <a:pt x="6037" y="0"/>
                  </a:cubicBezTo>
                  <a:cubicBezTo>
                    <a:pt x="53662" y="47054"/>
                    <a:pt x="47947" y="171450"/>
                    <a:pt x="58805" y="250984"/>
                  </a:cubicBezTo>
                  <a:cubicBezTo>
                    <a:pt x="94429" y="288131"/>
                    <a:pt x="165961" y="324803"/>
                    <a:pt x="186059" y="333851"/>
                  </a:cubicBezTo>
                  <a:cubicBezTo>
                    <a:pt x="189679" y="335566"/>
                    <a:pt x="192917" y="337375"/>
                    <a:pt x="192155" y="341281"/>
                  </a:cubicBezTo>
                  <a:cubicBezTo>
                    <a:pt x="189461" y="354530"/>
                    <a:pt x="183757" y="366979"/>
                    <a:pt x="175486" y="377666"/>
                  </a:cubicBezTo>
                  <a:cubicBezTo>
                    <a:pt x="127861" y="357283"/>
                    <a:pt x="94048" y="345567"/>
                    <a:pt x="34897" y="289370"/>
                  </a:cubicBezTo>
                  <a:cubicBezTo>
                    <a:pt x="29295" y="283293"/>
                    <a:pt x="24287" y="276692"/>
                    <a:pt x="19943" y="269653"/>
                  </a:cubicBezTo>
                  <a:cubicBezTo>
                    <a:pt x="3084" y="218980"/>
                    <a:pt x="-1202" y="95821"/>
                    <a:pt x="3655" y="588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3" name="Google Shape;2983;p47"/>
            <p:cNvSpPr/>
            <p:nvPr/>
          </p:nvSpPr>
          <p:spPr>
            <a:xfrm>
              <a:off x="2114600" y="3389774"/>
              <a:ext cx="219367" cy="442443"/>
            </a:xfrm>
            <a:custGeom>
              <a:avLst/>
              <a:gdLst/>
              <a:ahLst/>
              <a:cxnLst/>
              <a:rect l="l" t="t" r="r" b="b"/>
              <a:pathLst>
                <a:path w="219367" h="442443" extrusionOk="0">
                  <a:moveTo>
                    <a:pt x="58192" y="43155"/>
                  </a:moveTo>
                  <a:cubicBezTo>
                    <a:pt x="58192" y="43155"/>
                    <a:pt x="93434" y="95638"/>
                    <a:pt x="142583" y="100305"/>
                  </a:cubicBezTo>
                  <a:cubicBezTo>
                    <a:pt x="158109" y="85065"/>
                    <a:pt x="159443" y="30678"/>
                    <a:pt x="138011" y="13247"/>
                  </a:cubicBezTo>
                  <a:cubicBezTo>
                    <a:pt x="138011" y="13247"/>
                    <a:pt x="157728" y="-2660"/>
                    <a:pt x="171254" y="388"/>
                  </a:cubicBezTo>
                  <a:cubicBezTo>
                    <a:pt x="185905" y="9218"/>
                    <a:pt x="196816" y="23115"/>
                    <a:pt x="201924" y="39441"/>
                  </a:cubicBezTo>
                  <a:cubicBezTo>
                    <a:pt x="214382" y="75569"/>
                    <a:pt x="220254" y="113631"/>
                    <a:pt x="219260" y="151836"/>
                  </a:cubicBezTo>
                  <a:cubicBezTo>
                    <a:pt x="218402" y="203366"/>
                    <a:pt x="219260" y="360814"/>
                    <a:pt x="219260" y="360814"/>
                  </a:cubicBezTo>
                  <a:cubicBezTo>
                    <a:pt x="219260" y="360814"/>
                    <a:pt x="212402" y="394056"/>
                    <a:pt x="167920" y="418821"/>
                  </a:cubicBezTo>
                  <a:cubicBezTo>
                    <a:pt x="123438" y="443586"/>
                    <a:pt x="90386" y="446063"/>
                    <a:pt x="60192" y="439014"/>
                  </a:cubicBezTo>
                  <a:cubicBezTo>
                    <a:pt x="35332" y="433204"/>
                    <a:pt x="14758" y="424441"/>
                    <a:pt x="6185" y="406439"/>
                  </a:cubicBezTo>
                  <a:cubicBezTo>
                    <a:pt x="8471" y="370244"/>
                    <a:pt x="24569" y="276042"/>
                    <a:pt x="18568" y="230607"/>
                  </a:cubicBezTo>
                  <a:cubicBezTo>
                    <a:pt x="12567" y="185173"/>
                    <a:pt x="2947" y="151359"/>
                    <a:pt x="470" y="114593"/>
                  </a:cubicBezTo>
                  <a:cubicBezTo>
                    <a:pt x="-2006" y="77826"/>
                    <a:pt x="5233" y="78588"/>
                    <a:pt x="23711" y="65539"/>
                  </a:cubicBezTo>
                  <a:cubicBezTo>
                    <a:pt x="34645" y="57252"/>
                    <a:pt x="46169" y="49766"/>
                    <a:pt x="58192" y="4315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4" name="Google Shape;2984;p47"/>
            <p:cNvSpPr/>
            <p:nvPr/>
          </p:nvSpPr>
          <p:spPr>
            <a:xfrm>
              <a:off x="2145213" y="3235029"/>
              <a:ext cx="146094" cy="177613"/>
            </a:xfrm>
            <a:custGeom>
              <a:avLst/>
              <a:gdLst/>
              <a:ahLst/>
              <a:cxnLst/>
              <a:rect l="l" t="t" r="r" b="b"/>
              <a:pathLst>
                <a:path w="146094" h="177613" extrusionOk="0">
                  <a:moveTo>
                    <a:pt x="142737" y="64264"/>
                  </a:moveTo>
                  <a:lnTo>
                    <a:pt x="142737" y="64264"/>
                  </a:lnTo>
                  <a:cubicBezTo>
                    <a:pt x="136926" y="26164"/>
                    <a:pt x="109780" y="-2411"/>
                    <a:pt x="70823" y="161"/>
                  </a:cubicBezTo>
                  <a:cubicBezTo>
                    <a:pt x="29585" y="2342"/>
                    <a:pt x="-2076" y="37537"/>
                    <a:pt x="106" y="78780"/>
                  </a:cubicBezTo>
                  <a:cubicBezTo>
                    <a:pt x="1341" y="102107"/>
                    <a:pt x="13407" y="123519"/>
                    <a:pt x="32723" y="136654"/>
                  </a:cubicBezTo>
                  <a:cubicBezTo>
                    <a:pt x="34067" y="142360"/>
                    <a:pt x="36081" y="147894"/>
                    <a:pt x="38724" y="153132"/>
                  </a:cubicBezTo>
                  <a:cubicBezTo>
                    <a:pt x="52440" y="169230"/>
                    <a:pt x="94064" y="179136"/>
                    <a:pt x="105970" y="177421"/>
                  </a:cubicBezTo>
                  <a:cubicBezTo>
                    <a:pt x="120536" y="176269"/>
                    <a:pt x="132921" y="166334"/>
                    <a:pt x="137212" y="152370"/>
                  </a:cubicBezTo>
                  <a:cubicBezTo>
                    <a:pt x="150166" y="122462"/>
                    <a:pt x="146070" y="82838"/>
                    <a:pt x="142737" y="642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5" name="Google Shape;2985;p47"/>
            <p:cNvSpPr/>
            <p:nvPr/>
          </p:nvSpPr>
          <p:spPr>
            <a:xfrm>
              <a:off x="2131725" y="3219615"/>
              <a:ext cx="154031" cy="152067"/>
            </a:xfrm>
            <a:custGeom>
              <a:avLst/>
              <a:gdLst/>
              <a:ahLst/>
              <a:cxnLst/>
              <a:rect l="l" t="t" r="r" b="b"/>
              <a:pathLst>
                <a:path w="154031" h="152067" extrusionOk="0">
                  <a:moveTo>
                    <a:pt x="46496" y="152068"/>
                  </a:moveTo>
                  <a:lnTo>
                    <a:pt x="46496" y="152068"/>
                  </a:lnTo>
                  <a:lnTo>
                    <a:pt x="50021" y="119112"/>
                  </a:lnTo>
                  <a:cubicBezTo>
                    <a:pt x="50021" y="119112"/>
                    <a:pt x="22874" y="49579"/>
                    <a:pt x="86692" y="63009"/>
                  </a:cubicBezTo>
                  <a:cubicBezTo>
                    <a:pt x="128602" y="71867"/>
                    <a:pt x="139079" y="75677"/>
                    <a:pt x="151843" y="47579"/>
                  </a:cubicBezTo>
                  <a:cubicBezTo>
                    <a:pt x="164606" y="19480"/>
                    <a:pt x="119648" y="-5857"/>
                    <a:pt x="66118" y="1192"/>
                  </a:cubicBezTo>
                  <a:cubicBezTo>
                    <a:pt x="27984" y="5192"/>
                    <a:pt x="-739" y="37720"/>
                    <a:pt x="14" y="76058"/>
                  </a:cubicBezTo>
                  <a:cubicBezTo>
                    <a:pt x="1538" y="96632"/>
                    <a:pt x="7063" y="138542"/>
                    <a:pt x="46496" y="152068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6" name="Google Shape;2986;p47"/>
            <p:cNvSpPr/>
            <p:nvPr/>
          </p:nvSpPr>
          <p:spPr>
            <a:xfrm>
              <a:off x="2103052" y="3477411"/>
              <a:ext cx="196972" cy="338613"/>
            </a:xfrm>
            <a:custGeom>
              <a:avLst/>
              <a:gdLst/>
              <a:ahLst/>
              <a:cxnLst/>
              <a:rect l="l" t="t" r="r" b="b"/>
              <a:pathLst>
                <a:path w="196972" h="338613" extrusionOk="0">
                  <a:moveTo>
                    <a:pt x="780" y="5239"/>
                  </a:moveTo>
                  <a:cubicBezTo>
                    <a:pt x="19163" y="0"/>
                    <a:pt x="5161" y="4286"/>
                    <a:pt x="19163" y="0"/>
                  </a:cubicBezTo>
                  <a:cubicBezTo>
                    <a:pt x="66788" y="46958"/>
                    <a:pt x="61168" y="127540"/>
                    <a:pt x="72027" y="207073"/>
                  </a:cubicBezTo>
                  <a:cubicBezTo>
                    <a:pt x="98506" y="250984"/>
                    <a:pt x="196709" y="310039"/>
                    <a:pt x="196709" y="310039"/>
                  </a:cubicBezTo>
                  <a:cubicBezTo>
                    <a:pt x="197947" y="318516"/>
                    <a:pt x="194994" y="320992"/>
                    <a:pt x="184326" y="338614"/>
                  </a:cubicBezTo>
                  <a:cubicBezTo>
                    <a:pt x="129661" y="317649"/>
                    <a:pt x="79941" y="285579"/>
                    <a:pt x="38308" y="244411"/>
                  </a:cubicBezTo>
                  <a:cubicBezTo>
                    <a:pt x="35927" y="242221"/>
                    <a:pt x="32498" y="241554"/>
                    <a:pt x="31545" y="238601"/>
                  </a:cubicBezTo>
                  <a:cubicBezTo>
                    <a:pt x="14686" y="187547"/>
                    <a:pt x="-4078" y="42291"/>
                    <a:pt x="780" y="523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7" name="Google Shape;2987;p47"/>
            <p:cNvSpPr/>
            <p:nvPr/>
          </p:nvSpPr>
          <p:spPr>
            <a:xfrm>
              <a:off x="2312810" y="3580852"/>
              <a:ext cx="228028" cy="306609"/>
            </a:xfrm>
            <a:custGeom>
              <a:avLst/>
              <a:gdLst/>
              <a:ahLst/>
              <a:cxnLst/>
              <a:rect l="l" t="t" r="r" b="b"/>
              <a:pathLst>
                <a:path w="228028" h="306609" extrusionOk="0">
                  <a:moveTo>
                    <a:pt x="228028" y="0"/>
                  </a:moveTo>
                  <a:lnTo>
                    <a:pt x="156686" y="244030"/>
                  </a:lnTo>
                  <a:lnTo>
                    <a:pt x="0" y="306610"/>
                  </a:lnTo>
                  <a:lnTo>
                    <a:pt x="57150" y="68866"/>
                  </a:lnTo>
                  <a:lnTo>
                    <a:pt x="228028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8" name="Google Shape;2988;p47"/>
            <p:cNvSpPr/>
            <p:nvPr/>
          </p:nvSpPr>
          <p:spPr>
            <a:xfrm>
              <a:off x="2273486" y="3773067"/>
              <a:ext cx="115992" cy="56976"/>
            </a:xfrm>
            <a:custGeom>
              <a:avLst/>
              <a:gdLst/>
              <a:ahLst/>
              <a:cxnLst/>
              <a:rect l="l" t="t" r="r" b="b"/>
              <a:pathLst>
                <a:path w="115992" h="56976" extrusionOk="0">
                  <a:moveTo>
                    <a:pt x="1604" y="16383"/>
                  </a:moveTo>
                  <a:cubicBezTo>
                    <a:pt x="3890" y="8001"/>
                    <a:pt x="9891" y="10096"/>
                    <a:pt x="16749" y="12192"/>
                  </a:cubicBezTo>
                  <a:cubicBezTo>
                    <a:pt x="24087" y="15173"/>
                    <a:pt x="32154" y="15869"/>
                    <a:pt x="39895" y="14192"/>
                  </a:cubicBezTo>
                  <a:cubicBezTo>
                    <a:pt x="45919" y="11240"/>
                    <a:pt x="51497" y="7458"/>
                    <a:pt x="56468" y="2953"/>
                  </a:cubicBezTo>
                  <a:cubicBezTo>
                    <a:pt x="59631" y="1038"/>
                    <a:pt x="63251" y="19"/>
                    <a:pt x="66946" y="0"/>
                  </a:cubicBezTo>
                  <a:cubicBezTo>
                    <a:pt x="66946" y="2096"/>
                    <a:pt x="63326" y="14478"/>
                    <a:pt x="63326" y="14478"/>
                  </a:cubicBezTo>
                  <a:cubicBezTo>
                    <a:pt x="63326" y="14478"/>
                    <a:pt x="97712" y="14478"/>
                    <a:pt x="101426" y="14478"/>
                  </a:cubicBezTo>
                  <a:cubicBezTo>
                    <a:pt x="104583" y="13907"/>
                    <a:pt x="107609" y="15993"/>
                    <a:pt x="108184" y="19155"/>
                  </a:cubicBezTo>
                  <a:cubicBezTo>
                    <a:pt x="108501" y="20889"/>
                    <a:pt x="108012" y="22670"/>
                    <a:pt x="106856" y="24003"/>
                  </a:cubicBezTo>
                  <a:lnTo>
                    <a:pt x="109237" y="24003"/>
                  </a:lnTo>
                  <a:cubicBezTo>
                    <a:pt x="116190" y="22479"/>
                    <a:pt x="118762" y="33528"/>
                    <a:pt x="112190" y="34862"/>
                  </a:cubicBezTo>
                  <a:lnTo>
                    <a:pt x="106475" y="35719"/>
                  </a:lnTo>
                  <a:cubicBezTo>
                    <a:pt x="111047" y="37529"/>
                    <a:pt x="112190" y="45244"/>
                    <a:pt x="106475" y="46196"/>
                  </a:cubicBezTo>
                  <a:lnTo>
                    <a:pt x="104665" y="46196"/>
                  </a:lnTo>
                  <a:cubicBezTo>
                    <a:pt x="103845" y="46339"/>
                    <a:pt x="103009" y="46339"/>
                    <a:pt x="102188" y="46196"/>
                  </a:cubicBezTo>
                  <a:lnTo>
                    <a:pt x="100188" y="46196"/>
                  </a:lnTo>
                  <a:cubicBezTo>
                    <a:pt x="100896" y="49435"/>
                    <a:pt x="98845" y="52635"/>
                    <a:pt x="95608" y="53340"/>
                  </a:cubicBezTo>
                  <a:cubicBezTo>
                    <a:pt x="95421" y="53378"/>
                    <a:pt x="95233" y="53416"/>
                    <a:pt x="95045" y="53435"/>
                  </a:cubicBezTo>
                  <a:cubicBezTo>
                    <a:pt x="78281" y="55626"/>
                    <a:pt x="53611" y="62294"/>
                    <a:pt x="38466" y="48482"/>
                  </a:cubicBezTo>
                  <a:cubicBezTo>
                    <a:pt x="27950" y="47473"/>
                    <a:pt x="17678" y="44710"/>
                    <a:pt x="8081" y="40291"/>
                  </a:cubicBezTo>
                  <a:cubicBezTo>
                    <a:pt x="-967" y="35719"/>
                    <a:pt x="-1253" y="26289"/>
                    <a:pt x="1604" y="1638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9" name="Google Shape;2989;p47"/>
            <p:cNvSpPr/>
            <p:nvPr/>
          </p:nvSpPr>
          <p:spPr>
            <a:xfrm>
              <a:off x="2440714" y="3737029"/>
              <a:ext cx="71478" cy="59099"/>
            </a:xfrm>
            <a:custGeom>
              <a:avLst/>
              <a:gdLst/>
              <a:ahLst/>
              <a:cxnLst/>
              <a:rect l="l" t="t" r="r" b="b"/>
              <a:pathLst>
                <a:path w="71478" h="59099" extrusionOk="0">
                  <a:moveTo>
                    <a:pt x="5636" y="32418"/>
                  </a:moveTo>
                  <a:lnTo>
                    <a:pt x="8018" y="32418"/>
                  </a:lnTo>
                  <a:cubicBezTo>
                    <a:pt x="5440" y="30599"/>
                    <a:pt x="4827" y="27027"/>
                    <a:pt x="6648" y="24455"/>
                  </a:cubicBezTo>
                  <a:cubicBezTo>
                    <a:pt x="7726" y="22922"/>
                    <a:pt x="9482" y="22026"/>
                    <a:pt x="11351" y="22036"/>
                  </a:cubicBezTo>
                  <a:cubicBezTo>
                    <a:pt x="14876" y="22036"/>
                    <a:pt x="50213" y="14606"/>
                    <a:pt x="50213" y="14606"/>
                  </a:cubicBezTo>
                  <a:lnTo>
                    <a:pt x="54500" y="128"/>
                  </a:lnTo>
                  <a:cubicBezTo>
                    <a:pt x="54500" y="-729"/>
                    <a:pt x="60596" y="2986"/>
                    <a:pt x="60786" y="3176"/>
                  </a:cubicBezTo>
                  <a:cubicBezTo>
                    <a:pt x="66872" y="7091"/>
                    <a:pt x="70809" y="13597"/>
                    <a:pt x="71454" y="20798"/>
                  </a:cubicBezTo>
                  <a:cubicBezTo>
                    <a:pt x="71818" y="30903"/>
                    <a:pt x="68152" y="40733"/>
                    <a:pt x="61262" y="48134"/>
                  </a:cubicBezTo>
                  <a:cubicBezTo>
                    <a:pt x="54984" y="54364"/>
                    <a:pt x="46575" y="57974"/>
                    <a:pt x="37736" y="58231"/>
                  </a:cubicBezTo>
                  <a:cubicBezTo>
                    <a:pt x="33449" y="58231"/>
                    <a:pt x="29354" y="58707"/>
                    <a:pt x="25639" y="59088"/>
                  </a:cubicBezTo>
                  <a:cubicBezTo>
                    <a:pt x="22226" y="59298"/>
                    <a:pt x="19289" y="56707"/>
                    <a:pt x="19078" y="53287"/>
                  </a:cubicBezTo>
                  <a:cubicBezTo>
                    <a:pt x="19071" y="53192"/>
                    <a:pt x="19068" y="53087"/>
                    <a:pt x="19067" y="52992"/>
                  </a:cubicBezTo>
                  <a:lnTo>
                    <a:pt x="17924" y="52992"/>
                  </a:lnTo>
                  <a:cubicBezTo>
                    <a:pt x="17115" y="53221"/>
                    <a:pt x="16256" y="53221"/>
                    <a:pt x="15447" y="52992"/>
                  </a:cubicBezTo>
                  <a:lnTo>
                    <a:pt x="13637" y="52992"/>
                  </a:lnTo>
                  <a:cubicBezTo>
                    <a:pt x="7637" y="52992"/>
                    <a:pt x="7160" y="45562"/>
                    <a:pt x="11256" y="42895"/>
                  </a:cubicBezTo>
                  <a:lnTo>
                    <a:pt x="5446" y="42895"/>
                  </a:lnTo>
                  <a:cubicBezTo>
                    <a:pt x="-2174" y="43562"/>
                    <a:pt x="-1507" y="32323"/>
                    <a:pt x="5636" y="3241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0" name="Google Shape;2990;p47"/>
            <p:cNvSpPr/>
            <p:nvPr/>
          </p:nvSpPr>
          <p:spPr>
            <a:xfrm>
              <a:off x="2285854" y="3390448"/>
              <a:ext cx="70866" cy="103155"/>
            </a:xfrm>
            <a:custGeom>
              <a:avLst/>
              <a:gdLst/>
              <a:ahLst/>
              <a:cxnLst/>
              <a:rect l="l" t="t" r="r" b="b"/>
              <a:pathLst>
                <a:path w="70866" h="103155" extrusionOk="0">
                  <a:moveTo>
                    <a:pt x="45339" y="103156"/>
                  </a:moveTo>
                  <a:cubicBezTo>
                    <a:pt x="54990" y="102718"/>
                    <a:pt x="64114" y="98631"/>
                    <a:pt x="70866" y="91726"/>
                  </a:cubicBezTo>
                  <a:cubicBezTo>
                    <a:pt x="69533" y="73628"/>
                    <a:pt x="46482" y="5143"/>
                    <a:pt x="0" y="0"/>
                  </a:cubicBezTo>
                  <a:cubicBezTo>
                    <a:pt x="12463" y="8944"/>
                    <a:pt x="22324" y="21041"/>
                    <a:pt x="28575" y="35052"/>
                  </a:cubicBezTo>
                  <a:cubicBezTo>
                    <a:pt x="35880" y="57293"/>
                    <a:pt x="41484" y="80067"/>
                    <a:pt x="45339" y="1031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1" name="Google Shape;2991;p47"/>
            <p:cNvSpPr/>
            <p:nvPr/>
          </p:nvSpPr>
          <p:spPr>
            <a:xfrm>
              <a:off x="2088637" y="3460502"/>
              <a:ext cx="85975" cy="128318"/>
            </a:xfrm>
            <a:custGeom>
              <a:avLst/>
              <a:gdLst/>
              <a:ahLst/>
              <a:cxnLst/>
              <a:rect l="l" t="t" r="r" b="b"/>
              <a:pathLst>
                <a:path w="85975" h="128318" extrusionOk="0">
                  <a:moveTo>
                    <a:pt x="6812" y="123589"/>
                  </a:moveTo>
                  <a:cubicBezTo>
                    <a:pt x="6812" y="123589"/>
                    <a:pt x="53008" y="139590"/>
                    <a:pt x="85584" y="112730"/>
                  </a:cubicBezTo>
                  <a:cubicBezTo>
                    <a:pt x="89203" y="106634"/>
                    <a:pt x="66534" y="27957"/>
                    <a:pt x="66534" y="27957"/>
                  </a:cubicBezTo>
                  <a:cubicBezTo>
                    <a:pt x="66534" y="27957"/>
                    <a:pt x="47484" y="-12238"/>
                    <a:pt x="16813" y="3764"/>
                  </a:cubicBezTo>
                  <a:cubicBezTo>
                    <a:pt x="-13857" y="19766"/>
                    <a:pt x="6812" y="123589"/>
                    <a:pt x="6812" y="1235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2" name="Google Shape;2992;p47"/>
            <p:cNvSpPr/>
            <p:nvPr/>
          </p:nvSpPr>
          <p:spPr>
            <a:xfrm>
              <a:off x="4813163" y="609565"/>
              <a:ext cx="169617" cy="33321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3" name="Google Shape;2993;p47"/>
            <p:cNvSpPr/>
            <p:nvPr/>
          </p:nvSpPr>
          <p:spPr>
            <a:xfrm>
              <a:off x="4828467" y="1392196"/>
              <a:ext cx="116692" cy="90410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4" name="Google Shape;2994;p47"/>
            <p:cNvSpPr/>
            <p:nvPr/>
          </p:nvSpPr>
          <p:spPr>
            <a:xfrm>
              <a:off x="4829505" y="1421916"/>
              <a:ext cx="116196" cy="60608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5" name="Google Shape;2995;p47"/>
            <p:cNvSpPr/>
            <p:nvPr/>
          </p:nvSpPr>
          <p:spPr>
            <a:xfrm>
              <a:off x="4688430" y="1310886"/>
              <a:ext cx="116665" cy="87067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6" name="Google Shape;2996;p47"/>
            <p:cNvSpPr/>
            <p:nvPr/>
          </p:nvSpPr>
          <p:spPr>
            <a:xfrm>
              <a:off x="4688726" y="1338477"/>
              <a:ext cx="116135" cy="60608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7" name="Google Shape;2997;p47"/>
            <p:cNvSpPr/>
            <p:nvPr/>
          </p:nvSpPr>
          <p:spPr>
            <a:xfrm>
              <a:off x="4717732" y="910305"/>
              <a:ext cx="408631" cy="493987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8" name="Google Shape;2998;p47"/>
            <p:cNvSpPr/>
            <p:nvPr/>
          </p:nvSpPr>
          <p:spPr>
            <a:xfrm>
              <a:off x="4963696" y="579048"/>
              <a:ext cx="128556" cy="125075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9" name="Google Shape;2999;p47"/>
            <p:cNvSpPr/>
            <p:nvPr/>
          </p:nvSpPr>
          <p:spPr>
            <a:xfrm>
              <a:off x="4918440" y="596574"/>
              <a:ext cx="208599" cy="407146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0" name="Google Shape;3000;p47"/>
            <p:cNvSpPr/>
            <p:nvPr/>
          </p:nvSpPr>
          <p:spPr>
            <a:xfrm>
              <a:off x="4958560" y="449309"/>
              <a:ext cx="138537" cy="168686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1" name="Google Shape;3001;p47"/>
            <p:cNvSpPr/>
            <p:nvPr/>
          </p:nvSpPr>
          <p:spPr>
            <a:xfrm>
              <a:off x="4963736" y="434568"/>
              <a:ext cx="146199" cy="144480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2" name="Google Shape;3002;p47"/>
            <p:cNvSpPr/>
            <p:nvPr/>
          </p:nvSpPr>
          <p:spPr>
            <a:xfrm>
              <a:off x="4896275" y="596956"/>
              <a:ext cx="67341" cy="98012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3" name="Google Shape;3003;p47"/>
            <p:cNvSpPr/>
            <p:nvPr/>
          </p:nvSpPr>
          <p:spPr>
            <a:xfrm>
              <a:off x="5434686" y="3650290"/>
              <a:ext cx="676058" cy="390429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4" name="Google Shape;3004;p47"/>
            <p:cNvSpPr/>
            <p:nvPr/>
          </p:nvSpPr>
          <p:spPr>
            <a:xfrm>
              <a:off x="5472633" y="3576375"/>
              <a:ext cx="587572" cy="226763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5" name="Google Shape;3005;p47"/>
            <p:cNvSpPr/>
            <p:nvPr/>
          </p:nvSpPr>
          <p:spPr>
            <a:xfrm>
              <a:off x="5434724" y="3741253"/>
              <a:ext cx="51339" cy="103346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6" name="Google Shape;3006;p47"/>
            <p:cNvSpPr/>
            <p:nvPr/>
          </p:nvSpPr>
          <p:spPr>
            <a:xfrm>
              <a:off x="6065565" y="3741825"/>
              <a:ext cx="45148" cy="102774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7" name="Google Shape;3007;p47"/>
            <p:cNvSpPr/>
            <p:nvPr/>
          </p:nvSpPr>
          <p:spPr>
            <a:xfrm>
              <a:off x="5494446" y="3630573"/>
              <a:ext cx="562737" cy="32480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8" name="Google Shape;3008;p47"/>
            <p:cNvSpPr/>
            <p:nvPr/>
          </p:nvSpPr>
          <p:spPr>
            <a:xfrm>
              <a:off x="5460441" y="3803737"/>
              <a:ext cx="614737" cy="220544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9" name="Google Shape;3009;p47"/>
            <p:cNvSpPr/>
            <p:nvPr/>
          </p:nvSpPr>
          <p:spPr>
            <a:xfrm>
              <a:off x="5434724" y="3551706"/>
              <a:ext cx="675989" cy="390489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0" name="Google Shape;3010;p4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1" name="Google Shape;3011;p47"/>
            <p:cNvSpPr/>
            <p:nvPr/>
          </p:nvSpPr>
          <p:spPr>
            <a:xfrm>
              <a:off x="5382050" y="3902892"/>
              <a:ext cx="186213" cy="107537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2" name="Google Shape;3012;p47"/>
            <p:cNvSpPr/>
            <p:nvPr/>
          </p:nvSpPr>
          <p:spPr>
            <a:xfrm>
              <a:off x="5425961" y="3928134"/>
              <a:ext cx="142303" cy="132873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3" name="Google Shape;3013;p47"/>
            <p:cNvSpPr/>
            <p:nvPr/>
          </p:nvSpPr>
          <p:spPr>
            <a:xfrm>
              <a:off x="5023720" y="3961462"/>
              <a:ext cx="431291" cy="317858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4" name="Google Shape;3014;p4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5" name="Google Shape;3015;p47"/>
            <p:cNvSpPr/>
            <p:nvPr/>
          </p:nvSpPr>
          <p:spPr>
            <a:xfrm>
              <a:off x="5833536" y="4556308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6" name="Google Shape;3016;p47"/>
            <p:cNvSpPr/>
            <p:nvPr/>
          </p:nvSpPr>
          <p:spPr>
            <a:xfrm>
              <a:off x="6124048" y="3784878"/>
              <a:ext cx="99113" cy="215741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7" name="Google Shape;3017;p47"/>
            <p:cNvSpPr/>
            <p:nvPr/>
          </p:nvSpPr>
          <p:spPr>
            <a:xfrm>
              <a:off x="6137955" y="3696137"/>
              <a:ext cx="71246" cy="137090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8" name="Google Shape;3018;p47"/>
            <p:cNvSpPr/>
            <p:nvPr/>
          </p:nvSpPr>
          <p:spPr>
            <a:xfrm>
              <a:off x="5898535" y="4644969"/>
              <a:ext cx="153698" cy="86203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9" name="Google Shape;3019;p47"/>
            <p:cNvSpPr/>
            <p:nvPr/>
          </p:nvSpPr>
          <p:spPr>
            <a:xfrm>
              <a:off x="5898544" y="4659654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0" name="Google Shape;3020;p47"/>
            <p:cNvSpPr/>
            <p:nvPr/>
          </p:nvSpPr>
          <p:spPr>
            <a:xfrm>
              <a:off x="6010930" y="4594540"/>
              <a:ext cx="153698" cy="86245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1" name="Google Shape;3021;p47"/>
            <p:cNvSpPr/>
            <p:nvPr/>
          </p:nvSpPr>
          <p:spPr>
            <a:xfrm>
              <a:off x="6010940" y="4609266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2" name="Google Shape;3022;p47"/>
            <p:cNvSpPr/>
            <p:nvPr/>
          </p:nvSpPr>
          <p:spPr>
            <a:xfrm>
              <a:off x="5939834" y="4034528"/>
              <a:ext cx="224738" cy="6344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3" name="Google Shape;3023;p47"/>
            <p:cNvSpPr/>
            <p:nvPr/>
          </p:nvSpPr>
          <p:spPr>
            <a:xfrm>
              <a:off x="5972635" y="3514319"/>
              <a:ext cx="163123" cy="261076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4" name="Google Shape;3024;p47"/>
            <p:cNvSpPr/>
            <p:nvPr/>
          </p:nvSpPr>
          <p:spPr>
            <a:xfrm>
              <a:off x="5938247" y="3698937"/>
              <a:ext cx="250857" cy="415389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5" name="Google Shape;3025;p47"/>
            <p:cNvSpPr/>
            <p:nvPr/>
          </p:nvSpPr>
          <p:spPr>
            <a:xfrm>
              <a:off x="5692823" y="3751153"/>
              <a:ext cx="318504" cy="248122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6" name="Google Shape;3026;p47"/>
            <p:cNvSpPr/>
            <p:nvPr/>
          </p:nvSpPr>
          <p:spPr>
            <a:xfrm>
              <a:off x="5925738" y="3745773"/>
              <a:ext cx="96916" cy="141862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7" name="Google Shape;3027;p47"/>
            <p:cNvSpPr/>
            <p:nvPr/>
          </p:nvSpPr>
          <p:spPr>
            <a:xfrm>
              <a:off x="5972396" y="3502859"/>
              <a:ext cx="158142" cy="174304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28" name="Google Shape;3028;p47"/>
            <p:cNvGrpSpPr/>
            <p:nvPr/>
          </p:nvGrpSpPr>
          <p:grpSpPr>
            <a:xfrm>
              <a:off x="3871486" y="368362"/>
              <a:ext cx="330894" cy="250785"/>
              <a:chOff x="6621095" y="1452181"/>
              <a:chExt cx="330894" cy="250785"/>
            </a:xfrm>
          </p:grpSpPr>
          <p:sp>
            <p:nvSpPr>
              <p:cNvPr id="3029" name="Google Shape;3029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0" name="Google Shape;3030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1" name="Google Shape;3031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2" name="Google Shape;3032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3" name="Google Shape;3033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34" name="Google Shape;3034;p47"/>
            <p:cNvGrpSpPr/>
            <p:nvPr/>
          </p:nvGrpSpPr>
          <p:grpSpPr>
            <a:xfrm>
              <a:off x="4704106" y="852569"/>
              <a:ext cx="330894" cy="250785"/>
              <a:chOff x="6621095" y="1452181"/>
              <a:chExt cx="330894" cy="250785"/>
            </a:xfrm>
          </p:grpSpPr>
          <p:sp>
            <p:nvSpPr>
              <p:cNvPr id="3035" name="Google Shape;3035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6" name="Google Shape;3036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7" name="Google Shape;3037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8" name="Google Shape;3038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9" name="Google Shape;3039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40" name="Google Shape;3040;p47"/>
            <p:cNvSpPr/>
            <p:nvPr/>
          </p:nvSpPr>
          <p:spPr>
            <a:xfrm>
              <a:off x="5005135" y="663654"/>
              <a:ext cx="157949" cy="441664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1" name="Google Shape;3041;p47"/>
            <p:cNvSpPr/>
            <p:nvPr/>
          </p:nvSpPr>
          <p:spPr>
            <a:xfrm>
              <a:off x="5078203" y="660182"/>
              <a:ext cx="90963" cy="123358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42" name="Google Shape;3042;p47"/>
            <p:cNvGrpSpPr/>
            <p:nvPr/>
          </p:nvGrpSpPr>
          <p:grpSpPr>
            <a:xfrm flipH="1">
              <a:off x="2446567" y="1414370"/>
              <a:ext cx="298963" cy="226660"/>
              <a:chOff x="6621095" y="1452181"/>
              <a:chExt cx="330894" cy="250785"/>
            </a:xfrm>
          </p:grpSpPr>
          <p:sp>
            <p:nvSpPr>
              <p:cNvPr id="3043" name="Google Shape;3043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4" name="Google Shape;3044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5" name="Google Shape;3045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6" name="Google Shape;3046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7" name="Google Shape;3047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48" name="Google Shape;3048;p47"/>
            <p:cNvSpPr/>
            <p:nvPr/>
          </p:nvSpPr>
          <p:spPr>
            <a:xfrm>
              <a:off x="2329846" y="1241863"/>
              <a:ext cx="143174" cy="402337"/>
            </a:xfrm>
            <a:custGeom>
              <a:avLst/>
              <a:gdLst/>
              <a:ahLst/>
              <a:cxnLst/>
              <a:rect l="l" t="t" r="r" b="b"/>
              <a:pathLst>
                <a:path w="143174" h="402337" extrusionOk="0">
                  <a:moveTo>
                    <a:pt x="132316" y="337406"/>
                  </a:moveTo>
                  <a:cubicBezTo>
                    <a:pt x="124650" y="332329"/>
                    <a:pt x="116664" y="327748"/>
                    <a:pt x="108408" y="323690"/>
                  </a:cubicBezTo>
                  <a:cubicBezTo>
                    <a:pt x="100708" y="321280"/>
                    <a:pt x="93712" y="317032"/>
                    <a:pt x="88025" y="311307"/>
                  </a:cubicBezTo>
                  <a:cubicBezTo>
                    <a:pt x="80500" y="303973"/>
                    <a:pt x="68308" y="276255"/>
                    <a:pt x="59450" y="249204"/>
                  </a:cubicBezTo>
                  <a:cubicBezTo>
                    <a:pt x="50616" y="218763"/>
                    <a:pt x="47136" y="187016"/>
                    <a:pt x="49163" y="155383"/>
                  </a:cubicBezTo>
                  <a:cubicBezTo>
                    <a:pt x="52877" y="117283"/>
                    <a:pt x="66498" y="64419"/>
                    <a:pt x="69927" y="42607"/>
                  </a:cubicBezTo>
                  <a:cubicBezTo>
                    <a:pt x="73356" y="20795"/>
                    <a:pt x="66403" y="12127"/>
                    <a:pt x="56211" y="4507"/>
                  </a:cubicBezTo>
                  <a:cubicBezTo>
                    <a:pt x="44305" y="-5018"/>
                    <a:pt x="27636" y="-732"/>
                    <a:pt x="19064" y="29844"/>
                  </a:cubicBezTo>
                  <a:cubicBezTo>
                    <a:pt x="7948" y="72154"/>
                    <a:pt x="1559" y="115569"/>
                    <a:pt x="14" y="159288"/>
                  </a:cubicBezTo>
                  <a:cubicBezTo>
                    <a:pt x="-297" y="191635"/>
                    <a:pt x="4690" y="223811"/>
                    <a:pt x="14777" y="254538"/>
                  </a:cubicBezTo>
                  <a:cubicBezTo>
                    <a:pt x="23864" y="280970"/>
                    <a:pt x="36113" y="306202"/>
                    <a:pt x="51258" y="329691"/>
                  </a:cubicBezTo>
                  <a:cubicBezTo>
                    <a:pt x="55449" y="336739"/>
                    <a:pt x="56783" y="342930"/>
                    <a:pt x="63164" y="357313"/>
                  </a:cubicBezTo>
                  <a:cubicBezTo>
                    <a:pt x="69329" y="371772"/>
                    <a:pt x="78905" y="384517"/>
                    <a:pt x="91073" y="394461"/>
                  </a:cubicBezTo>
                  <a:cubicBezTo>
                    <a:pt x="101836" y="402176"/>
                    <a:pt x="106884" y="403224"/>
                    <a:pt x="109361" y="401795"/>
                  </a:cubicBezTo>
                  <a:cubicBezTo>
                    <a:pt x="111837" y="400366"/>
                    <a:pt x="111837" y="396461"/>
                    <a:pt x="107360" y="392270"/>
                  </a:cubicBezTo>
                  <a:cubicBezTo>
                    <a:pt x="99783" y="386317"/>
                    <a:pt x="93331" y="379059"/>
                    <a:pt x="88310" y="370839"/>
                  </a:cubicBezTo>
                  <a:cubicBezTo>
                    <a:pt x="88310" y="370839"/>
                    <a:pt x="97835" y="380364"/>
                    <a:pt x="103836" y="385412"/>
                  </a:cubicBezTo>
                  <a:cubicBezTo>
                    <a:pt x="109247" y="389955"/>
                    <a:pt x="115237" y="393775"/>
                    <a:pt x="121648" y="396747"/>
                  </a:cubicBezTo>
                  <a:cubicBezTo>
                    <a:pt x="127934" y="399509"/>
                    <a:pt x="136602" y="394175"/>
                    <a:pt x="132125" y="389984"/>
                  </a:cubicBezTo>
                  <a:cubicBezTo>
                    <a:pt x="127649" y="385793"/>
                    <a:pt x="123172" y="383697"/>
                    <a:pt x="114314" y="375982"/>
                  </a:cubicBezTo>
                  <a:cubicBezTo>
                    <a:pt x="109302" y="372067"/>
                    <a:pt x="104818" y="367524"/>
                    <a:pt x="100979" y="362457"/>
                  </a:cubicBezTo>
                  <a:cubicBezTo>
                    <a:pt x="107247" y="367238"/>
                    <a:pt x="113870" y="371534"/>
                    <a:pt x="120791" y="375315"/>
                  </a:cubicBezTo>
                  <a:cubicBezTo>
                    <a:pt x="126215" y="378592"/>
                    <a:pt x="132455" y="380278"/>
                    <a:pt x="138793" y="380173"/>
                  </a:cubicBezTo>
                  <a:cubicBezTo>
                    <a:pt x="142127" y="380173"/>
                    <a:pt x="146127" y="375411"/>
                    <a:pt x="139936" y="370648"/>
                  </a:cubicBezTo>
                  <a:cubicBezTo>
                    <a:pt x="131572" y="366295"/>
                    <a:pt x="123741" y="360990"/>
                    <a:pt x="116600" y="354837"/>
                  </a:cubicBezTo>
                  <a:cubicBezTo>
                    <a:pt x="109742" y="347979"/>
                    <a:pt x="105932" y="342264"/>
                    <a:pt x="107837" y="342168"/>
                  </a:cubicBezTo>
                  <a:cubicBezTo>
                    <a:pt x="109742" y="342073"/>
                    <a:pt x="113456" y="346264"/>
                    <a:pt x="121457" y="348836"/>
                  </a:cubicBezTo>
                  <a:cubicBezTo>
                    <a:pt x="129458" y="351408"/>
                    <a:pt x="138031" y="348836"/>
                    <a:pt x="139079" y="344645"/>
                  </a:cubicBezTo>
                  <a:cubicBezTo>
                    <a:pt x="140126" y="340454"/>
                    <a:pt x="139841" y="341121"/>
                    <a:pt x="132316" y="33740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9" name="Google Shape;3049;p47"/>
            <p:cNvSpPr/>
            <p:nvPr/>
          </p:nvSpPr>
          <p:spPr>
            <a:xfrm>
              <a:off x="2323859" y="1237315"/>
              <a:ext cx="82772" cy="112806"/>
            </a:xfrm>
            <a:custGeom>
              <a:avLst/>
              <a:gdLst/>
              <a:ahLst/>
              <a:cxnLst/>
              <a:rect l="l" t="t" r="r" b="b"/>
              <a:pathLst>
                <a:path w="82772" h="112806" extrusionOk="0">
                  <a:moveTo>
                    <a:pt x="0" y="90018"/>
                  </a:moveTo>
                  <a:cubicBezTo>
                    <a:pt x="0" y="90018"/>
                    <a:pt x="30004" y="119831"/>
                    <a:pt x="65532" y="111258"/>
                  </a:cubicBezTo>
                  <a:cubicBezTo>
                    <a:pt x="70580" y="107829"/>
                    <a:pt x="82772" y="38106"/>
                    <a:pt x="82772" y="38106"/>
                  </a:cubicBezTo>
                  <a:cubicBezTo>
                    <a:pt x="82772" y="38106"/>
                    <a:pt x="82772" y="-565"/>
                    <a:pt x="53149" y="6"/>
                  </a:cubicBezTo>
                  <a:cubicBezTo>
                    <a:pt x="23527" y="578"/>
                    <a:pt x="0" y="90018"/>
                    <a:pt x="0" y="9001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50" name="Google Shape;3050;p47"/>
          <p:cNvGrpSpPr/>
          <p:nvPr/>
        </p:nvGrpSpPr>
        <p:grpSpPr>
          <a:xfrm>
            <a:off x="2531557" y="3196864"/>
            <a:ext cx="1407493" cy="1561147"/>
            <a:chOff x="2152750" y="190500"/>
            <a:chExt cx="4293756" cy="4762499"/>
          </a:xfrm>
        </p:grpSpPr>
        <p:sp>
          <p:nvSpPr>
            <p:cNvPr id="3051" name="Google Shape;3051;p47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2" name="Google Shape;3052;p47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3" name="Google Shape;3053;p47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4" name="Google Shape;3054;p47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5" name="Google Shape;3055;p47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6" name="Google Shape;3056;p47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7" name="Google Shape;3057;p47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8" name="Google Shape;3058;p47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9" name="Google Shape;3059;p47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0" name="Google Shape;3060;p47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1" name="Google Shape;3061;p47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2" name="Google Shape;3062;p47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3" name="Google Shape;3063;p47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4" name="Google Shape;3064;p47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5" name="Google Shape;3065;p47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6" name="Google Shape;3066;p47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7" name="Google Shape;3067;p47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8" name="Google Shape;3068;p47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9" name="Google Shape;3069;p47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0" name="Google Shape;3070;p47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1" name="Google Shape;3071;p47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2" name="Google Shape;3072;p47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3" name="Google Shape;3073;p47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4" name="Google Shape;3074;p47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5" name="Google Shape;3075;p47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6" name="Google Shape;3076;p47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7" name="Google Shape;3077;p47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8" name="Google Shape;3078;p47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9" name="Google Shape;3079;p47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0" name="Google Shape;3080;p47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1" name="Google Shape;3081;p47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2" name="Google Shape;3082;p47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3" name="Google Shape;3083;p47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4" name="Google Shape;3084;p47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5" name="Google Shape;3085;p47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6" name="Google Shape;3086;p47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7" name="Google Shape;3087;p47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8" name="Google Shape;3088;p47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9" name="Google Shape;3089;p47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0" name="Google Shape;3090;p47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1" name="Google Shape;3091;p47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2" name="Google Shape;3092;p47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3" name="Google Shape;3093;p47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4" name="Google Shape;3094;p47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5" name="Google Shape;3095;p47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6" name="Google Shape;3096;p47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7" name="Google Shape;3097;p47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8" name="Google Shape;3098;p47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9" name="Google Shape;3099;p47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0" name="Google Shape;3100;p47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1" name="Google Shape;3101;p47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2" name="Google Shape;3102;p47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3" name="Google Shape;3103;p47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4" name="Google Shape;3104;p47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5" name="Google Shape;3105;p47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6" name="Google Shape;3106;p47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7" name="Google Shape;3107;p47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8" name="Google Shape;3108;p47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9" name="Google Shape;3109;p47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0" name="Google Shape;3110;p47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1" name="Google Shape;3111;p47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2" name="Google Shape;3112;p47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3" name="Google Shape;3113;p47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4" name="Google Shape;3114;p47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5" name="Google Shape;3115;p47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6" name="Google Shape;3116;p47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7" name="Google Shape;3117;p47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8" name="Google Shape;3118;p47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9" name="Google Shape;3119;p47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0" name="Google Shape;3120;p47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1" name="Google Shape;3121;p47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2" name="Google Shape;3122;p47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3" name="Google Shape;3123;p47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4" name="Google Shape;3124;p47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25" name="Google Shape;3125;p47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3126" name="Google Shape;3126;p47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7" name="Google Shape;3127;p47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8" name="Google Shape;3128;p47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9" name="Google Shape;3129;p47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0" name="Google Shape;3130;p47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1" name="Google Shape;3131;p47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2" name="Google Shape;3132;p47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3" name="Google Shape;3133;p47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4" name="Google Shape;3134;p47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5" name="Google Shape;3135;p47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3136" name="Google Shape;3136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7" name="Google Shape;3137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8" name="Google Shape;3138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9" name="Google Shape;3139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0" name="Google Shape;3140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141" name="Google Shape;3141;p47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2" name="Google Shape;3142;p47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3" name="Google Shape;3143;p47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4" name="Google Shape;3144;p47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5" name="Google Shape;3145;p47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6" name="Google Shape;3146;p47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7" name="Google Shape;3147;p47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8" name="Google Shape;3148;p47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9" name="Google Shape;3149;p47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0" name="Google Shape;3150;p47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1" name="Google Shape;3151;p47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2" name="Google Shape;3152;p47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3" name="Google Shape;3153;p47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4" name="Google Shape;3154;p47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5" name="Google Shape;3155;p47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6" name="Google Shape;3156;p47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7" name="Google Shape;3157;p47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8" name="Google Shape;3158;p47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59" name="Google Shape;3159;p47"/>
          <p:cNvGrpSpPr/>
          <p:nvPr/>
        </p:nvGrpSpPr>
        <p:grpSpPr>
          <a:xfrm>
            <a:off x="4562440" y="2924958"/>
            <a:ext cx="1641530" cy="1833054"/>
            <a:chOff x="2152775" y="305709"/>
            <a:chExt cx="4264823" cy="4762415"/>
          </a:xfrm>
        </p:grpSpPr>
        <p:grpSp>
          <p:nvGrpSpPr>
            <p:cNvPr id="3160" name="Google Shape;3160;p4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3161" name="Google Shape;3161;p4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2" name="Google Shape;3162;p4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3" name="Google Shape;3163;p4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4" name="Google Shape;3164;p4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5" name="Google Shape;3165;p4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6" name="Google Shape;3166;p4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7" name="Google Shape;3167;p4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8" name="Google Shape;3168;p4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9" name="Google Shape;3169;p4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0" name="Google Shape;3170;p4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1" name="Google Shape;3171;p4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2" name="Google Shape;3172;p4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3" name="Google Shape;3173;p4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4" name="Google Shape;3174;p4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5" name="Google Shape;3175;p4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6" name="Google Shape;3176;p4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7" name="Google Shape;3177;p4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78" name="Google Shape;3178;p4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3179" name="Google Shape;3179;p4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0" name="Google Shape;3180;p4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1" name="Google Shape;3181;p4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2" name="Google Shape;3182;p4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3" name="Google Shape;3183;p4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4" name="Google Shape;3184;p4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5" name="Google Shape;3185;p4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6" name="Google Shape;3186;p4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7" name="Google Shape;3187;p4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8" name="Google Shape;3188;p4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9" name="Google Shape;3189;p4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0" name="Google Shape;3190;p4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1" name="Google Shape;3191;p4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2" name="Google Shape;3192;p4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3" name="Google Shape;3193;p4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4" name="Google Shape;3194;p4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95" name="Google Shape;3195;p4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3196" name="Google Shape;3196;p4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7" name="Google Shape;3197;p4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8" name="Google Shape;3198;p4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9" name="Google Shape;3199;p4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0" name="Google Shape;3200;p4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1" name="Google Shape;3201;p4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2" name="Google Shape;3202;p4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3" name="Google Shape;3203;p4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4" name="Google Shape;3204;p4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5" name="Google Shape;3205;p4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6" name="Google Shape;3206;p4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7" name="Google Shape;3207;p4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8" name="Google Shape;3208;p4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9" name="Google Shape;3209;p4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0" name="Google Shape;3210;p4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1" name="Google Shape;3211;p4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12" name="Google Shape;3212;p4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3213" name="Google Shape;3213;p4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4" name="Google Shape;3214;p4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5" name="Google Shape;3215;p4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6" name="Google Shape;3216;p4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7" name="Google Shape;3217;p4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8" name="Google Shape;3218;p4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9" name="Google Shape;3219;p4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0" name="Google Shape;3220;p4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1" name="Google Shape;3221;p4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2" name="Google Shape;3222;p4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3" name="Google Shape;3223;p4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4" name="Google Shape;3224;p4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5" name="Google Shape;3225;p4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6" name="Google Shape;3226;p4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7" name="Google Shape;3227;p4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8" name="Google Shape;3228;p4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9" name="Google Shape;3229;p4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3230" name="Google Shape;3230;p4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1" name="Google Shape;3231;p4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2" name="Google Shape;3232;p4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3" name="Google Shape;3233;p4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4" name="Google Shape;3234;p4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5" name="Google Shape;3235;p4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6" name="Google Shape;3236;p4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7" name="Google Shape;3237;p4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8" name="Google Shape;3238;p4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9" name="Google Shape;3239;p4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0" name="Google Shape;3240;p4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1" name="Google Shape;3241;p4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2" name="Google Shape;3242;p4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3" name="Google Shape;3243;p4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4" name="Google Shape;3244;p4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5" name="Google Shape;3245;p4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46" name="Google Shape;3246;p4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3247" name="Google Shape;3247;p4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8" name="Google Shape;3248;p4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9" name="Google Shape;3249;p4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0" name="Google Shape;3250;p4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1" name="Google Shape;3251;p4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2" name="Google Shape;3252;p4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3" name="Google Shape;3253;p4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4" name="Google Shape;3254;p4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5" name="Google Shape;3255;p4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6" name="Google Shape;3256;p4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7" name="Google Shape;3257;p4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8" name="Google Shape;3258;p4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9" name="Google Shape;3259;p4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0" name="Google Shape;3260;p4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1" name="Google Shape;3261;p4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2" name="Google Shape;3262;p4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63" name="Google Shape;3263;p4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3264" name="Google Shape;3264;p4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5" name="Google Shape;3265;p4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6" name="Google Shape;3266;p4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7" name="Google Shape;3267;p4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8" name="Google Shape;3268;p4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9" name="Google Shape;3269;p4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0" name="Google Shape;3270;p4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1" name="Google Shape;3271;p4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2" name="Google Shape;3272;p4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3" name="Google Shape;3273;p4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4" name="Google Shape;3274;p4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5" name="Google Shape;3275;p4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6" name="Google Shape;3276;p4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7" name="Google Shape;3277;p4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8" name="Google Shape;3278;p4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9" name="Google Shape;3279;p4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280" name="Google Shape;3280;p4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1" name="Google Shape;3281;p4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2" name="Google Shape;3282;p4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3" name="Google Shape;3283;p4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4" name="Google Shape;3284;p4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85" name="Google Shape;3285;p4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3286" name="Google Shape;3286;p4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7" name="Google Shape;3287;p4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8" name="Google Shape;3288;p4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9" name="Google Shape;3289;p4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0" name="Google Shape;3290;p4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1" name="Google Shape;3291;p4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2" name="Google Shape;3292;p4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3" name="Google Shape;3293;p4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4" name="Google Shape;3294;p4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5" name="Google Shape;3295;p4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6" name="Google Shape;3296;p4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7" name="Google Shape;3297;p4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8" name="Google Shape;3298;p4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9" name="Google Shape;3299;p4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0" name="Google Shape;3300;p4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1" name="Google Shape;3301;p4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02" name="Google Shape;3302;p4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3303" name="Google Shape;3303;p4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4" name="Google Shape;3304;p4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5" name="Google Shape;3305;p4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6" name="Google Shape;3306;p4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7" name="Google Shape;3307;p4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8" name="Google Shape;3308;p4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9" name="Google Shape;3309;p4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0" name="Google Shape;3310;p4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1" name="Google Shape;3311;p4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2" name="Google Shape;3312;p4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3" name="Google Shape;3313;p4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4" name="Google Shape;3314;p4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5" name="Google Shape;3315;p4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6" name="Google Shape;3316;p4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7" name="Google Shape;3317;p4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8" name="Google Shape;3318;p4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19" name="Google Shape;3319;p4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3320" name="Google Shape;3320;p4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1" name="Google Shape;3321;p4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2" name="Google Shape;3322;p4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3" name="Google Shape;3323;p4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4" name="Google Shape;3324;p4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5" name="Google Shape;3325;p4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6" name="Google Shape;3326;p4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7" name="Google Shape;3327;p4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8" name="Google Shape;3328;p4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9" name="Google Shape;3329;p4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0" name="Google Shape;3330;p4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1" name="Google Shape;3331;p4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2" name="Google Shape;3332;p4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3" name="Google Shape;3333;p4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4" name="Google Shape;3334;p4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5" name="Google Shape;3335;p4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36" name="Google Shape;3336;p4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3337" name="Google Shape;3337;p4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8" name="Google Shape;3338;p4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9" name="Google Shape;3339;p4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0" name="Google Shape;3340;p4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1" name="Google Shape;3341;p4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2" name="Google Shape;3342;p4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3" name="Google Shape;3343;p4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4" name="Google Shape;3344;p4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5" name="Google Shape;3345;p4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6" name="Google Shape;3346;p4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7" name="Google Shape;3347;p4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8" name="Google Shape;3348;p4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9" name="Google Shape;3349;p4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0" name="Google Shape;3350;p4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1" name="Google Shape;3351;p4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2" name="Google Shape;3352;p4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53" name="Google Shape;3353;p4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3354" name="Google Shape;3354;p4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5" name="Google Shape;3355;p4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6" name="Google Shape;3356;p4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7" name="Google Shape;3357;p4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8" name="Google Shape;3358;p4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9" name="Google Shape;3359;p4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0" name="Google Shape;3360;p4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1" name="Google Shape;3361;p4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2" name="Google Shape;3362;p4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3" name="Google Shape;3363;p4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4" name="Google Shape;3364;p4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5" name="Google Shape;3365;p4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6" name="Google Shape;3366;p4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7" name="Google Shape;3367;p4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8" name="Google Shape;3368;p4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9" name="Google Shape;3369;p4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70" name="Google Shape;3370;p4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3371" name="Google Shape;3371;p4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2" name="Google Shape;3372;p4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3" name="Google Shape;3373;p4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4" name="Google Shape;3374;p4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5" name="Google Shape;3375;p4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6" name="Google Shape;3376;p4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7" name="Google Shape;3377;p4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8" name="Google Shape;3378;p4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9" name="Google Shape;3379;p4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0" name="Google Shape;3380;p4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1" name="Google Shape;3381;p4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2" name="Google Shape;3382;p4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3" name="Google Shape;3383;p4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4" name="Google Shape;3384;p4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5" name="Google Shape;3385;p4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6" name="Google Shape;3386;p4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87" name="Google Shape;3387;p4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3388" name="Google Shape;3388;p4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9" name="Google Shape;3389;p4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0" name="Google Shape;3390;p4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1" name="Google Shape;3391;p4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2" name="Google Shape;3392;p4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3" name="Google Shape;3393;p4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4" name="Google Shape;3394;p4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5" name="Google Shape;3395;p4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6" name="Google Shape;3396;p4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7" name="Google Shape;3397;p4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8" name="Google Shape;3398;p4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9" name="Google Shape;3399;p4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0" name="Google Shape;3400;p4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1" name="Google Shape;3401;p4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2" name="Google Shape;3402;p4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3" name="Google Shape;3403;p4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04" name="Google Shape;3404;p4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3405" name="Google Shape;3405;p4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6" name="Google Shape;3406;p4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7" name="Google Shape;3407;p4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8" name="Google Shape;3408;p4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9" name="Google Shape;3409;p4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0" name="Google Shape;3410;p4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1" name="Google Shape;3411;p4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2" name="Google Shape;3412;p4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3" name="Google Shape;3413;p4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4" name="Google Shape;3414;p4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5" name="Google Shape;3415;p4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6" name="Google Shape;3416;p4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7" name="Google Shape;3417;p4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8" name="Google Shape;3418;p4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9" name="Google Shape;3419;p4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0" name="Google Shape;3420;p4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21" name="Google Shape;3421;p4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3422" name="Google Shape;3422;p4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3" name="Google Shape;3423;p4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4" name="Google Shape;3424;p4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5" name="Google Shape;3425;p4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6" name="Google Shape;3426;p4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7" name="Google Shape;3427;p4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8" name="Google Shape;3428;p4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9" name="Google Shape;3429;p4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0" name="Google Shape;3430;p4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1" name="Google Shape;3431;p4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2" name="Google Shape;3432;p4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3" name="Google Shape;3433;p4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4" name="Google Shape;3434;p4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5" name="Google Shape;3435;p4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6" name="Google Shape;3436;p4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7" name="Google Shape;3437;p4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38" name="Google Shape;3438;p4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3439" name="Google Shape;3439;p4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0" name="Google Shape;3440;p4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1" name="Google Shape;3441;p4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2" name="Google Shape;3442;p4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3" name="Google Shape;3443;p4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4" name="Google Shape;3444;p4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5" name="Google Shape;3445;p4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6" name="Google Shape;3446;p4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7" name="Google Shape;3447;p4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8" name="Google Shape;3448;p4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9" name="Google Shape;3449;p4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0" name="Google Shape;3450;p4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1" name="Google Shape;3451;p4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2" name="Google Shape;3452;p4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3" name="Google Shape;3453;p4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4" name="Google Shape;3454;p4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55" name="Google Shape;3455;p4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3456" name="Google Shape;3456;p4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7" name="Google Shape;3457;p4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8" name="Google Shape;3458;p4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9" name="Google Shape;3459;p4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0" name="Google Shape;3460;p4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1" name="Google Shape;3461;p4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2" name="Google Shape;3462;p4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3" name="Google Shape;3463;p4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4" name="Google Shape;3464;p4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5" name="Google Shape;3465;p4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6" name="Google Shape;3466;p4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7" name="Google Shape;3467;p4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8" name="Google Shape;3468;p4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9" name="Google Shape;3469;p4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0" name="Google Shape;3470;p4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1" name="Google Shape;3471;p4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72" name="Google Shape;3472;p4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3473" name="Google Shape;3473;p4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4" name="Google Shape;3474;p4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5" name="Google Shape;3475;p4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6" name="Google Shape;3476;p4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7" name="Google Shape;3477;p4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8" name="Google Shape;3478;p4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9" name="Google Shape;3479;p4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0" name="Google Shape;3480;p4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1" name="Google Shape;3481;p4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2" name="Google Shape;3482;p4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3" name="Google Shape;3483;p4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4" name="Google Shape;3484;p4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5" name="Google Shape;3485;p4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6" name="Google Shape;3486;p4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7" name="Google Shape;3487;p4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8" name="Google Shape;3488;p4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89" name="Google Shape;3489;p4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3490" name="Google Shape;3490;p4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1" name="Google Shape;3491;p4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2" name="Google Shape;3492;p4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3" name="Google Shape;3493;p4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4" name="Google Shape;3494;p4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5" name="Google Shape;3495;p4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6" name="Google Shape;3496;p4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7" name="Google Shape;3497;p4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8" name="Google Shape;3498;p4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9" name="Google Shape;3499;p4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0" name="Google Shape;3500;p4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1" name="Google Shape;3501;p4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2" name="Google Shape;3502;p4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3" name="Google Shape;3503;p4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4" name="Google Shape;3504;p4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5" name="Google Shape;3505;p4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06" name="Google Shape;3506;p4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3507" name="Google Shape;3507;p4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8" name="Google Shape;3508;p4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9" name="Google Shape;3509;p4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0" name="Google Shape;3510;p4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1" name="Google Shape;3511;p4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2" name="Google Shape;3512;p4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3" name="Google Shape;3513;p4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4" name="Google Shape;3514;p4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5" name="Google Shape;3515;p4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6" name="Google Shape;3516;p4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7" name="Google Shape;3517;p4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8" name="Google Shape;3518;p4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9" name="Google Shape;3519;p4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0" name="Google Shape;3520;p4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1" name="Google Shape;3521;p4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2" name="Google Shape;3522;p4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23" name="Google Shape;3523;p4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3524" name="Google Shape;3524;p4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5" name="Google Shape;3525;p4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6" name="Google Shape;3526;p4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7" name="Google Shape;3527;p4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8" name="Google Shape;3528;p4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9" name="Google Shape;3529;p4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0" name="Google Shape;3530;p4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1" name="Google Shape;3531;p4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2" name="Google Shape;3532;p4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3" name="Google Shape;3533;p4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4" name="Google Shape;3534;p4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5" name="Google Shape;3535;p4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6" name="Google Shape;3536;p4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7" name="Google Shape;3537;p4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8" name="Google Shape;3538;p4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9" name="Google Shape;3539;p4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40" name="Google Shape;3540;p4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3541" name="Google Shape;3541;p4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2" name="Google Shape;3542;p4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3" name="Google Shape;3543;p4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4" name="Google Shape;3544;p4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5" name="Google Shape;3545;p4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6" name="Google Shape;3546;p4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7" name="Google Shape;3547;p4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8" name="Google Shape;3548;p4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9" name="Google Shape;3549;p4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0" name="Google Shape;3550;p4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1" name="Google Shape;3551;p4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2" name="Google Shape;3552;p4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3" name="Google Shape;3553;p4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4" name="Google Shape;3554;p4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5" name="Google Shape;3555;p4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6" name="Google Shape;3556;p4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57" name="Google Shape;3557;p4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3558" name="Google Shape;3558;p4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9" name="Google Shape;3559;p4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0" name="Google Shape;3560;p4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1" name="Google Shape;3561;p4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2" name="Google Shape;3562;p4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3" name="Google Shape;3563;p4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4" name="Google Shape;3564;p4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5" name="Google Shape;3565;p4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6" name="Google Shape;3566;p4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7" name="Google Shape;3567;p4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8" name="Google Shape;3568;p4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9" name="Google Shape;3569;p4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0" name="Google Shape;3570;p4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1" name="Google Shape;3571;p4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2" name="Google Shape;3572;p4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3" name="Google Shape;3573;p4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74" name="Google Shape;3574;p4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3575" name="Google Shape;3575;p4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6" name="Google Shape;3576;p4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7" name="Google Shape;3577;p4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8" name="Google Shape;3578;p4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9" name="Google Shape;3579;p4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0" name="Google Shape;3580;p4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1" name="Google Shape;3581;p4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2" name="Google Shape;3582;p4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3" name="Google Shape;3583;p4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4" name="Google Shape;3584;p4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5" name="Google Shape;3585;p4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6" name="Google Shape;3586;p4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7" name="Google Shape;3587;p4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8" name="Google Shape;3588;p4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9" name="Google Shape;3589;p4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0" name="Google Shape;3590;p4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91" name="Google Shape;3591;p4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2" name="Google Shape;3592;p4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3" name="Google Shape;3593;p4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4" name="Google Shape;3594;p4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5" name="Google Shape;3595;p4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6" name="Google Shape;3596;p4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7" name="Google Shape;3597;p4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8" name="Google Shape;3598;p4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9" name="Google Shape;3599;p4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0" name="Google Shape;3600;p4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1" name="Google Shape;3601;p4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2" name="Google Shape;3602;p4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3" name="Google Shape;3603;p4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4" name="Google Shape;3604;p4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5" name="Google Shape;3605;p4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6" name="Google Shape;3606;p4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7" name="Google Shape;3607;p4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8" name="Google Shape;3608;p4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9" name="Google Shape;3609;p4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0" name="Google Shape;3610;p4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1" name="Google Shape;3611;p4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2" name="Google Shape;3612;p4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3" name="Google Shape;3613;p4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4" name="Google Shape;3614;p4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5" name="Google Shape;3615;p4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6" name="Google Shape;3616;p4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7" name="Google Shape;3617;p4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8" name="Google Shape;3618;p4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9" name="Google Shape;3619;p4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0" name="Google Shape;3620;p4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1" name="Google Shape;3621;p4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2" name="Google Shape;3622;p4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3" name="Google Shape;3623;p4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4" name="Google Shape;3624;p4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5" name="Google Shape;3625;p4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6" name="Google Shape;3626;p4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7" name="Google Shape;3627;p4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8" name="Google Shape;3628;p4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9" name="Google Shape;3629;p4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0" name="Google Shape;3630;p4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1" name="Google Shape;3631;p4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2" name="Google Shape;3632;p4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3" name="Google Shape;3633;p4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4" name="Google Shape;3634;p4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5" name="Google Shape;3635;p4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6" name="Google Shape;3636;p4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7" name="Google Shape;3637;p4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8" name="Google Shape;3638;p4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9" name="Google Shape;3639;p4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0" name="Google Shape;3640;p4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1" name="Google Shape;3641;p4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2" name="Google Shape;3642;p4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3" name="Google Shape;3643;p4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4" name="Google Shape;3644;p4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5" name="Google Shape;3645;p4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6" name="Google Shape;3646;p4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7" name="Google Shape;3647;p4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8" name="Google Shape;3648;p4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9" name="Google Shape;3649;p4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0" name="Google Shape;3650;p4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1" name="Google Shape;3651;p4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2" name="Google Shape;3652;p4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3" name="Google Shape;3653;p4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4" name="Google Shape;3654;p4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5" name="Google Shape;3655;p4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6" name="Google Shape;3656;p4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7" name="Google Shape;3657;p4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8" name="Google Shape;3658;p4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9" name="Google Shape;3659;p4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0" name="Google Shape;3660;p4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1" name="Google Shape;3661;p4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2" name="Google Shape;3662;p4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3" name="Google Shape;3663;p4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4" name="Google Shape;3664;p4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5" name="Google Shape;3665;p4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66" name="Google Shape;3666;p4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3667" name="Google Shape;3667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8" name="Google Shape;3668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9" name="Google Shape;3669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0" name="Google Shape;3670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1" name="Google Shape;3671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72" name="Google Shape;3672;p4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3673" name="Google Shape;3673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4" name="Google Shape;3674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5" name="Google Shape;3675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6" name="Google Shape;3676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7" name="Google Shape;3677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78" name="Google Shape;3678;p4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9" name="Google Shape;3679;p4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80" name="Google Shape;3680;p47"/>
          <p:cNvGrpSpPr/>
          <p:nvPr/>
        </p:nvGrpSpPr>
        <p:grpSpPr>
          <a:xfrm>
            <a:off x="7208207" y="3113988"/>
            <a:ext cx="1407570" cy="1644023"/>
            <a:chOff x="2533225" y="322726"/>
            <a:chExt cx="4077549" cy="4762523"/>
          </a:xfrm>
        </p:grpSpPr>
        <p:sp>
          <p:nvSpPr>
            <p:cNvPr id="3681" name="Google Shape;3681;p47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2" name="Google Shape;3682;p47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3" name="Google Shape;3683;p47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4" name="Google Shape;3684;p47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5" name="Google Shape;3685;p47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6" name="Google Shape;3686;p47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7" name="Google Shape;3687;p47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8" name="Google Shape;3688;p47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9" name="Google Shape;3689;p47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0" name="Google Shape;3690;p47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1" name="Google Shape;3691;p47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2" name="Google Shape;3692;p47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3" name="Google Shape;3693;p47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4" name="Google Shape;3694;p47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5" name="Google Shape;3695;p47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6" name="Google Shape;3696;p47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7" name="Google Shape;3697;p47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8" name="Google Shape;3698;p47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9" name="Google Shape;3699;p47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0" name="Google Shape;3700;p47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1" name="Google Shape;3701;p47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2" name="Google Shape;3702;p47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3" name="Google Shape;3703;p47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4" name="Google Shape;3704;p47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5" name="Google Shape;3705;p47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6" name="Google Shape;3706;p47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7" name="Google Shape;3707;p47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8" name="Google Shape;3708;p47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9" name="Google Shape;3709;p47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0" name="Google Shape;3710;p47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1" name="Google Shape;3711;p47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2" name="Google Shape;3712;p47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3" name="Google Shape;3713;p47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4" name="Google Shape;3714;p47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5" name="Google Shape;3715;p47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6" name="Google Shape;3716;p47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7" name="Google Shape;3717;p47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8" name="Google Shape;3718;p47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9" name="Google Shape;3719;p47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0" name="Google Shape;3720;p47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1" name="Google Shape;3721;p47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2" name="Google Shape;3722;p47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3" name="Google Shape;3723;p47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24" name="Google Shape;3724;p47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3725" name="Google Shape;3725;p47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6" name="Google Shape;3726;p47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7" name="Google Shape;3727;p47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8" name="Google Shape;3728;p47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9" name="Google Shape;3729;p47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0" name="Google Shape;3730;p47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1" name="Google Shape;3731;p47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2" name="Google Shape;3732;p47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33" name="Google Shape;3733;p47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4" name="Google Shape;3734;p47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5" name="Google Shape;3735;p47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6" name="Google Shape;3736;p47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7" name="Google Shape;3737;p47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8" name="Google Shape;3738;p47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9" name="Google Shape;3739;p47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0" name="Google Shape;3740;p47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1" name="Google Shape;3741;p47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2" name="Google Shape;3742;p47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3" name="Google Shape;3743;p47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4" name="Google Shape;3744;p47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5" name="Google Shape;3745;p47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6" name="Google Shape;3746;p47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7" name="Google Shape;3747;p47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8" name="Google Shape;3748;p47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9" name="Google Shape;3749;p47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0" name="Google Shape;3750;p47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1" name="Google Shape;3751;p47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2" name="Google Shape;3752;p47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3" name="Google Shape;3753;p47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4" name="Google Shape;3754;p47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5" name="Google Shape;3755;p47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6" name="Google Shape;3756;p47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7" name="Google Shape;3757;p47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8" name="Google Shape;3758;p47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9" name="Google Shape;3759;p47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0" name="Google Shape;3760;p47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1" name="Google Shape;3761;p47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2" name="Google Shape;3762;p47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3" name="Google Shape;3763;p47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4" name="Google Shape;3764;p47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5" name="Google Shape;3765;p47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6" name="Google Shape;3766;p47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7" name="Google Shape;3767;p47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8" name="Google Shape;3768;p47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9" name="Google Shape;3769;p47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0" name="Google Shape;3770;p47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1" name="Google Shape;3771;p47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2" name="Google Shape;3772;p47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3" name="Google Shape;3773;p47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4" name="Google Shape;3774;p47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5" name="Google Shape;3775;p47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6" name="Google Shape;3776;p47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7" name="Google Shape;3777;p47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8" name="Google Shape;3778;p47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9" name="Google Shape;3779;p47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0" name="Google Shape;3780;p47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1" name="Google Shape;3781;p47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2" name="Google Shape;3782;p47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3" name="Google Shape;3783;p47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4" name="Google Shape;3784;p47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3785" name="Google Shape;3785;p47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6" name="Google Shape;3786;p47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7" name="Google Shape;3787;p47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8" name="Google Shape;3788;p47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9" name="Google Shape;3789;p47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0" name="Google Shape;3790;p47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1" name="Google Shape;3791;p47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2" name="Google Shape;3792;p47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3" name="Google Shape;3793;p47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4" name="Google Shape;3794;p47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5" name="Google Shape;3795;p47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6" name="Google Shape;3796;p47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7" name="Google Shape;3797;p47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8" name="Google Shape;3798;p47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9" name="Google Shape;3799;p47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0" name="Google Shape;3800;p47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1" name="Google Shape;3801;p4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2" name="Google Shape;3802;p4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3" name="Google Shape;3803;p47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4" name="Google Shape;3804;p47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05" name="Google Shape;3805;p47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6" name="Google Shape;3806;p47"/>
            <p:cNvSpPr/>
            <p:nvPr/>
          </p:nvSpPr>
          <p:spPr>
            <a:xfrm>
              <a:off x="6274476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7" name="Google Shape;3807;p47"/>
            <p:cNvSpPr/>
            <p:nvPr/>
          </p:nvSpPr>
          <p:spPr>
            <a:xfrm>
              <a:off x="6256990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8" name="Google Shape;3808;p47"/>
            <p:cNvSpPr/>
            <p:nvPr/>
          </p:nvSpPr>
          <p:spPr>
            <a:xfrm>
              <a:off x="6322845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9" name="Google Shape;3809;p47"/>
            <p:cNvSpPr/>
            <p:nvPr/>
          </p:nvSpPr>
          <p:spPr>
            <a:xfrm>
              <a:off x="3417840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0" name="Google Shape;3810;p47"/>
            <p:cNvSpPr/>
            <p:nvPr/>
          </p:nvSpPr>
          <p:spPr>
            <a:xfrm>
              <a:off x="3400355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1" name="Google Shape;3811;p47"/>
            <p:cNvSpPr/>
            <p:nvPr/>
          </p:nvSpPr>
          <p:spPr>
            <a:xfrm>
              <a:off x="3456326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12" name="Google Shape;3812;p47"/>
          <p:cNvSpPr txBox="1">
            <a:spLocks noGrp="1"/>
          </p:cNvSpPr>
          <p:nvPr>
            <p:ph type="title"/>
          </p:nvPr>
        </p:nvSpPr>
        <p:spPr>
          <a:xfrm>
            <a:off x="380999" y="624650"/>
            <a:ext cx="1940109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Other Technologies</a:t>
            </a:r>
            <a:endParaRPr sz="2400"/>
          </a:p>
        </p:txBody>
      </p:sp>
      <p:sp>
        <p:nvSpPr>
          <p:cNvPr id="3813" name="Google Shape;3813;p47"/>
          <p:cNvSpPr txBox="1"/>
          <p:nvPr/>
        </p:nvSpPr>
        <p:spPr>
          <a:xfrm>
            <a:off x="381000" y="1466850"/>
            <a:ext cx="17826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Barlow Light"/>
                <a:ea typeface="Barlow Light"/>
                <a:cs typeface="Barlow Light"/>
                <a:sym typeface="Barlow Light"/>
              </a:rPr>
              <a:t>We will interact with quite a few Azure Services along the journey.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  <p:extLst>
      <p:ext uri="{BB962C8B-B14F-4D97-AF65-F5344CB8AC3E}">
        <p14:creationId xmlns:p14="http://schemas.microsoft.com/office/powerpoint/2010/main" val="150314598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p3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81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2043" name="Google Shape;2043;p33"/>
          <p:cNvSpPr txBox="1">
            <a:spLocks noGrp="1"/>
          </p:cNvSpPr>
          <p:nvPr>
            <p:ph type="body" idx="4294967295"/>
          </p:nvPr>
        </p:nvSpPr>
        <p:spPr>
          <a:xfrm>
            <a:off x="476249" y="1528175"/>
            <a:ext cx="3454133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Section Overview</a:t>
            </a:r>
            <a:endParaRPr sz="30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342900"/>
            <a:r>
              <a:rPr lang="en" sz="2400">
                <a:solidFill>
                  <a:schemeClr val="lt1"/>
                </a:solidFill>
              </a:rPr>
              <a:t>Discuss Agile vs Waterfall</a:t>
            </a:r>
          </a:p>
          <a:p>
            <a:pPr marL="342900"/>
            <a:r>
              <a:rPr lang="en" sz="2400">
                <a:solidFill>
                  <a:schemeClr val="lt1"/>
                </a:solidFill>
              </a:rPr>
              <a:t>Setup Azure DevOps Account</a:t>
            </a:r>
          </a:p>
          <a:p>
            <a:pPr marL="342900"/>
            <a:r>
              <a:rPr lang="en" sz="2400">
                <a:solidFill>
                  <a:schemeClr val="lt1"/>
                </a:solidFill>
              </a:rPr>
              <a:t>Discuss Azure Devops main fetures</a:t>
            </a:r>
          </a:p>
        </p:txBody>
      </p:sp>
      <p:grpSp>
        <p:nvGrpSpPr>
          <p:cNvPr id="2044" name="Google Shape;2044;p33"/>
          <p:cNvGrpSpPr/>
          <p:nvPr/>
        </p:nvGrpSpPr>
        <p:grpSpPr>
          <a:xfrm>
            <a:off x="7531343" y="3648583"/>
            <a:ext cx="748204" cy="1061422"/>
            <a:chOff x="6492887" y="4126007"/>
            <a:chExt cx="271993" cy="422295"/>
          </a:xfrm>
        </p:grpSpPr>
        <p:sp>
          <p:nvSpPr>
            <p:cNvPr id="2045" name="Google Shape;2045;p33"/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3"/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3"/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8" name="Google Shape;2048;p33"/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33"/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33"/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33"/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33"/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33"/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33"/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5" name="Google Shape;2055;p33"/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6" name="Google Shape;2056;p33"/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2057;p33"/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2058;p33"/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9" name="Google Shape;2059;p33"/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0" name="Google Shape;2060;p33"/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1" name="Google Shape;2061;p33"/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3"/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3"/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3"/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3"/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66" name="Google Shape;2066;p33"/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2067" name="Google Shape;2067;p33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8" name="Google Shape;2068;p33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9" name="Google Shape;2069;p33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0" name="Google Shape;2070;p33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1" name="Google Shape;2071;p33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" name="Google Shape;408;p15">
            <a:extLst>
              <a:ext uri="{FF2B5EF4-FFF2-40B4-BE49-F238E27FC236}">
                <a16:creationId xmlns:a16="http://schemas.microsoft.com/office/drawing/2014/main" id="{BF1ACABD-1D67-4B94-AFDE-922FB2D176C2}"/>
              </a:ext>
            </a:extLst>
          </p:cNvPr>
          <p:cNvGrpSpPr/>
          <p:nvPr/>
        </p:nvGrpSpPr>
        <p:grpSpPr>
          <a:xfrm>
            <a:off x="4770102" y="305735"/>
            <a:ext cx="3239723" cy="3318665"/>
            <a:chOff x="2270525" y="117216"/>
            <a:chExt cx="4650765" cy="4762722"/>
          </a:xfrm>
        </p:grpSpPr>
        <p:sp>
          <p:nvSpPr>
            <p:cNvPr id="39" name="Google Shape;409;p15">
              <a:extLst>
                <a:ext uri="{FF2B5EF4-FFF2-40B4-BE49-F238E27FC236}">
                  <a16:creationId xmlns:a16="http://schemas.microsoft.com/office/drawing/2014/main" id="{94D57340-DCE0-4111-BD21-DFAFAF756D60}"/>
                </a:ext>
              </a:extLst>
            </p:cNvPr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10;p15">
              <a:extLst>
                <a:ext uri="{FF2B5EF4-FFF2-40B4-BE49-F238E27FC236}">
                  <a16:creationId xmlns:a16="http://schemas.microsoft.com/office/drawing/2014/main" id="{342832E3-C612-4021-B214-522FB06BC982}"/>
                </a:ext>
              </a:extLst>
            </p:cNvPr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1;p15">
              <a:extLst>
                <a:ext uri="{FF2B5EF4-FFF2-40B4-BE49-F238E27FC236}">
                  <a16:creationId xmlns:a16="http://schemas.microsoft.com/office/drawing/2014/main" id="{77135C29-C700-4D63-AD0D-7A98DC1D04D5}"/>
                </a:ext>
              </a:extLst>
            </p:cNvPr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12;p15">
              <a:extLst>
                <a:ext uri="{FF2B5EF4-FFF2-40B4-BE49-F238E27FC236}">
                  <a16:creationId xmlns:a16="http://schemas.microsoft.com/office/drawing/2014/main" id="{7B144E79-8F1A-496C-981B-47E1FE97088E}"/>
                </a:ext>
              </a:extLst>
            </p:cNvPr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13;p15">
              <a:extLst>
                <a:ext uri="{FF2B5EF4-FFF2-40B4-BE49-F238E27FC236}">
                  <a16:creationId xmlns:a16="http://schemas.microsoft.com/office/drawing/2014/main" id="{5A6CD40D-C1CB-4A5D-8477-13C2C13AC45D}"/>
                </a:ext>
              </a:extLst>
            </p:cNvPr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14;p15">
              <a:extLst>
                <a:ext uri="{FF2B5EF4-FFF2-40B4-BE49-F238E27FC236}">
                  <a16:creationId xmlns:a16="http://schemas.microsoft.com/office/drawing/2014/main" id="{4F5B9332-BE68-4937-A9BD-D9BA67CACF30}"/>
                </a:ext>
              </a:extLst>
            </p:cNvPr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15;p15">
              <a:extLst>
                <a:ext uri="{FF2B5EF4-FFF2-40B4-BE49-F238E27FC236}">
                  <a16:creationId xmlns:a16="http://schemas.microsoft.com/office/drawing/2014/main" id="{EC268AF0-8885-4A13-AE65-B8C8677B25A1}"/>
                </a:ext>
              </a:extLst>
            </p:cNvPr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16;p15">
              <a:extLst>
                <a:ext uri="{FF2B5EF4-FFF2-40B4-BE49-F238E27FC236}">
                  <a16:creationId xmlns:a16="http://schemas.microsoft.com/office/drawing/2014/main" id="{CA283CB5-4FF2-46AD-9B34-395E589407DD}"/>
                </a:ext>
              </a:extLst>
            </p:cNvPr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17;p15">
              <a:extLst>
                <a:ext uri="{FF2B5EF4-FFF2-40B4-BE49-F238E27FC236}">
                  <a16:creationId xmlns:a16="http://schemas.microsoft.com/office/drawing/2014/main" id="{D4C35CC7-AC40-46BD-B95C-BA67795F99BD}"/>
                </a:ext>
              </a:extLst>
            </p:cNvPr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18;p15">
              <a:extLst>
                <a:ext uri="{FF2B5EF4-FFF2-40B4-BE49-F238E27FC236}">
                  <a16:creationId xmlns:a16="http://schemas.microsoft.com/office/drawing/2014/main" id="{943AFE73-66CD-41FD-8D80-7CDBE3C37EAF}"/>
                </a:ext>
              </a:extLst>
            </p:cNvPr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19;p15">
              <a:extLst>
                <a:ext uri="{FF2B5EF4-FFF2-40B4-BE49-F238E27FC236}">
                  <a16:creationId xmlns:a16="http://schemas.microsoft.com/office/drawing/2014/main" id="{410606EF-4360-4D37-908B-950567CE60FB}"/>
                </a:ext>
              </a:extLst>
            </p:cNvPr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420;p15">
              <a:extLst>
                <a:ext uri="{FF2B5EF4-FFF2-40B4-BE49-F238E27FC236}">
                  <a16:creationId xmlns:a16="http://schemas.microsoft.com/office/drawing/2014/main" id="{47B7BB63-C0F6-48AC-B3D6-6F430BB52675}"/>
                </a:ext>
              </a:extLst>
            </p:cNvPr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421;p15">
              <a:extLst>
                <a:ext uri="{FF2B5EF4-FFF2-40B4-BE49-F238E27FC236}">
                  <a16:creationId xmlns:a16="http://schemas.microsoft.com/office/drawing/2014/main" id="{346E5C05-8BC1-4513-98FD-4409F100FB2E}"/>
                </a:ext>
              </a:extLst>
            </p:cNvPr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422;p15">
              <a:extLst>
                <a:ext uri="{FF2B5EF4-FFF2-40B4-BE49-F238E27FC236}">
                  <a16:creationId xmlns:a16="http://schemas.microsoft.com/office/drawing/2014/main" id="{02D8F27B-3A9D-4D8F-877D-3C98F808A3C3}"/>
                </a:ext>
              </a:extLst>
            </p:cNvPr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423;p15">
              <a:extLst>
                <a:ext uri="{FF2B5EF4-FFF2-40B4-BE49-F238E27FC236}">
                  <a16:creationId xmlns:a16="http://schemas.microsoft.com/office/drawing/2014/main" id="{39B4DAA9-833B-4463-9BD8-9FDE1D043D7D}"/>
                </a:ext>
              </a:extLst>
            </p:cNvPr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424;p15">
              <a:extLst>
                <a:ext uri="{FF2B5EF4-FFF2-40B4-BE49-F238E27FC236}">
                  <a16:creationId xmlns:a16="http://schemas.microsoft.com/office/drawing/2014/main" id="{113BF7B0-B73B-4EE2-8BD5-2707C6961C11}"/>
                </a:ext>
              </a:extLst>
            </p:cNvPr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425;p15">
              <a:extLst>
                <a:ext uri="{FF2B5EF4-FFF2-40B4-BE49-F238E27FC236}">
                  <a16:creationId xmlns:a16="http://schemas.microsoft.com/office/drawing/2014/main" id="{41E24DEB-E49E-486B-8B46-CA3F8E692ABB}"/>
                </a:ext>
              </a:extLst>
            </p:cNvPr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426;p15">
              <a:extLst>
                <a:ext uri="{FF2B5EF4-FFF2-40B4-BE49-F238E27FC236}">
                  <a16:creationId xmlns:a16="http://schemas.microsoft.com/office/drawing/2014/main" id="{B02871E3-93E4-458D-9B65-1F68C8D0D74E}"/>
                </a:ext>
              </a:extLst>
            </p:cNvPr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427;p15">
              <a:extLst>
                <a:ext uri="{FF2B5EF4-FFF2-40B4-BE49-F238E27FC236}">
                  <a16:creationId xmlns:a16="http://schemas.microsoft.com/office/drawing/2014/main" id="{6353E3F0-ED86-4AA1-A250-DC26B13C8EDA}"/>
                </a:ext>
              </a:extLst>
            </p:cNvPr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428;p15">
              <a:extLst>
                <a:ext uri="{FF2B5EF4-FFF2-40B4-BE49-F238E27FC236}">
                  <a16:creationId xmlns:a16="http://schemas.microsoft.com/office/drawing/2014/main" id="{1D0799DF-CFEF-416B-B45A-EC3A308836C9}"/>
                </a:ext>
              </a:extLst>
            </p:cNvPr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429;p15">
              <a:extLst>
                <a:ext uri="{FF2B5EF4-FFF2-40B4-BE49-F238E27FC236}">
                  <a16:creationId xmlns:a16="http://schemas.microsoft.com/office/drawing/2014/main" id="{43F5E640-1175-4B9C-9EA2-56FF1AD60BAB}"/>
                </a:ext>
              </a:extLst>
            </p:cNvPr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" name="Google Shape;430;p15">
              <a:extLst>
                <a:ext uri="{FF2B5EF4-FFF2-40B4-BE49-F238E27FC236}">
                  <a16:creationId xmlns:a16="http://schemas.microsoft.com/office/drawing/2014/main" id="{024D70B8-123F-4E36-B2B0-D446D9562DC2}"/>
                </a:ext>
              </a:extLst>
            </p:cNvPr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104" name="Google Shape;431;p15">
                <a:extLst>
                  <a:ext uri="{FF2B5EF4-FFF2-40B4-BE49-F238E27FC236}">
                    <a16:creationId xmlns:a16="http://schemas.microsoft.com/office/drawing/2014/main" id="{C2315FB3-8AB3-4830-8C2A-41FD517D8A97}"/>
                  </a:ext>
                </a:extLst>
              </p:cNvPr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432;p15">
                <a:extLst>
                  <a:ext uri="{FF2B5EF4-FFF2-40B4-BE49-F238E27FC236}">
                    <a16:creationId xmlns:a16="http://schemas.microsoft.com/office/drawing/2014/main" id="{6B6259C9-9C0D-449A-A2E5-D78C79905F7E}"/>
                  </a:ext>
                </a:extLst>
              </p:cNvPr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433;p15">
                <a:extLst>
                  <a:ext uri="{FF2B5EF4-FFF2-40B4-BE49-F238E27FC236}">
                    <a16:creationId xmlns:a16="http://schemas.microsoft.com/office/drawing/2014/main" id="{8AB2D537-C4D0-4FE4-8FEB-03DDCAADB4FF}"/>
                  </a:ext>
                </a:extLst>
              </p:cNvPr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434;p15">
                <a:extLst>
                  <a:ext uri="{FF2B5EF4-FFF2-40B4-BE49-F238E27FC236}">
                    <a16:creationId xmlns:a16="http://schemas.microsoft.com/office/drawing/2014/main" id="{55515F6F-3B4B-43F8-A287-DB1596BD657A}"/>
                  </a:ext>
                </a:extLst>
              </p:cNvPr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435;p15">
                <a:extLst>
                  <a:ext uri="{FF2B5EF4-FFF2-40B4-BE49-F238E27FC236}">
                    <a16:creationId xmlns:a16="http://schemas.microsoft.com/office/drawing/2014/main" id="{AD25515F-F3BD-434E-91CC-DF9D784845E5}"/>
                  </a:ext>
                </a:extLst>
              </p:cNvPr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436;p15">
                <a:extLst>
                  <a:ext uri="{FF2B5EF4-FFF2-40B4-BE49-F238E27FC236}">
                    <a16:creationId xmlns:a16="http://schemas.microsoft.com/office/drawing/2014/main" id="{15EF0571-CD51-4264-9D94-3F5459EA3320}"/>
                  </a:ext>
                </a:extLst>
              </p:cNvPr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437;p15">
                <a:extLst>
                  <a:ext uri="{FF2B5EF4-FFF2-40B4-BE49-F238E27FC236}">
                    <a16:creationId xmlns:a16="http://schemas.microsoft.com/office/drawing/2014/main" id="{0672A6A7-3759-48F7-85FC-C85113AE4573}"/>
                  </a:ext>
                </a:extLst>
              </p:cNvPr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438;p15">
                <a:extLst>
                  <a:ext uri="{FF2B5EF4-FFF2-40B4-BE49-F238E27FC236}">
                    <a16:creationId xmlns:a16="http://schemas.microsoft.com/office/drawing/2014/main" id="{7CFA9035-4B06-414E-A382-CD78F3D2BDC9}"/>
                  </a:ext>
                </a:extLst>
              </p:cNvPr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439;p15">
                <a:extLst>
                  <a:ext uri="{FF2B5EF4-FFF2-40B4-BE49-F238E27FC236}">
                    <a16:creationId xmlns:a16="http://schemas.microsoft.com/office/drawing/2014/main" id="{D934B465-758E-4A66-BD06-75E9A93662C9}"/>
                  </a:ext>
                </a:extLst>
              </p:cNvPr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440;p15">
                <a:extLst>
                  <a:ext uri="{FF2B5EF4-FFF2-40B4-BE49-F238E27FC236}">
                    <a16:creationId xmlns:a16="http://schemas.microsoft.com/office/drawing/2014/main" id="{E3653A7A-E0A5-406B-B660-695AE6EBB2FE}"/>
                  </a:ext>
                </a:extLst>
              </p:cNvPr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441;p15">
                <a:extLst>
                  <a:ext uri="{FF2B5EF4-FFF2-40B4-BE49-F238E27FC236}">
                    <a16:creationId xmlns:a16="http://schemas.microsoft.com/office/drawing/2014/main" id="{67F8958F-8B40-4FEC-A9EB-446A3CDA3E1F}"/>
                  </a:ext>
                </a:extLst>
              </p:cNvPr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442;p15">
                <a:extLst>
                  <a:ext uri="{FF2B5EF4-FFF2-40B4-BE49-F238E27FC236}">
                    <a16:creationId xmlns:a16="http://schemas.microsoft.com/office/drawing/2014/main" id="{91FF91EE-CBD9-4CB4-9D0A-E987811A1970}"/>
                  </a:ext>
                </a:extLst>
              </p:cNvPr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443;p15">
                <a:extLst>
                  <a:ext uri="{FF2B5EF4-FFF2-40B4-BE49-F238E27FC236}">
                    <a16:creationId xmlns:a16="http://schemas.microsoft.com/office/drawing/2014/main" id="{C673132F-73FF-481A-8AA1-E79A1B9B0933}"/>
                  </a:ext>
                </a:extLst>
              </p:cNvPr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444;p15">
                <a:extLst>
                  <a:ext uri="{FF2B5EF4-FFF2-40B4-BE49-F238E27FC236}">
                    <a16:creationId xmlns:a16="http://schemas.microsoft.com/office/drawing/2014/main" id="{D55B354A-FF98-4738-9F3B-D88B67C4EF01}"/>
                  </a:ext>
                </a:extLst>
              </p:cNvPr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445;p15">
                <a:extLst>
                  <a:ext uri="{FF2B5EF4-FFF2-40B4-BE49-F238E27FC236}">
                    <a16:creationId xmlns:a16="http://schemas.microsoft.com/office/drawing/2014/main" id="{556C6FA8-DE39-4CDB-8F32-CB9B15C83EA2}"/>
                  </a:ext>
                </a:extLst>
              </p:cNvPr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446;p15">
                <a:extLst>
                  <a:ext uri="{FF2B5EF4-FFF2-40B4-BE49-F238E27FC236}">
                    <a16:creationId xmlns:a16="http://schemas.microsoft.com/office/drawing/2014/main" id="{66A6D7B2-45A9-4716-B19E-059C8F71FE6C}"/>
                  </a:ext>
                </a:extLst>
              </p:cNvPr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447;p15">
                <a:extLst>
                  <a:ext uri="{FF2B5EF4-FFF2-40B4-BE49-F238E27FC236}">
                    <a16:creationId xmlns:a16="http://schemas.microsoft.com/office/drawing/2014/main" id="{EF4205E8-BB1D-4E7A-94B9-E8A5F17B2A47}"/>
                  </a:ext>
                </a:extLst>
              </p:cNvPr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448;p15">
                <a:extLst>
                  <a:ext uri="{FF2B5EF4-FFF2-40B4-BE49-F238E27FC236}">
                    <a16:creationId xmlns:a16="http://schemas.microsoft.com/office/drawing/2014/main" id="{AFA8D688-E350-4D08-BCA6-83945AA1F9F0}"/>
                  </a:ext>
                </a:extLst>
              </p:cNvPr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449;p15">
                <a:extLst>
                  <a:ext uri="{FF2B5EF4-FFF2-40B4-BE49-F238E27FC236}">
                    <a16:creationId xmlns:a16="http://schemas.microsoft.com/office/drawing/2014/main" id="{DD1B2B95-3EA2-43BA-97FC-DC4A8C744F89}"/>
                  </a:ext>
                </a:extLst>
              </p:cNvPr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450;p15">
                <a:extLst>
                  <a:ext uri="{FF2B5EF4-FFF2-40B4-BE49-F238E27FC236}">
                    <a16:creationId xmlns:a16="http://schemas.microsoft.com/office/drawing/2014/main" id="{14A2BA7C-020A-44C3-B8C9-12119CC0FBB0}"/>
                  </a:ext>
                </a:extLst>
              </p:cNvPr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451;p15">
                <a:extLst>
                  <a:ext uri="{FF2B5EF4-FFF2-40B4-BE49-F238E27FC236}">
                    <a16:creationId xmlns:a16="http://schemas.microsoft.com/office/drawing/2014/main" id="{CCF7AA8C-8E86-4A50-ACFA-B78C5232F6E6}"/>
                  </a:ext>
                </a:extLst>
              </p:cNvPr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452;p15">
                <a:extLst>
                  <a:ext uri="{FF2B5EF4-FFF2-40B4-BE49-F238E27FC236}">
                    <a16:creationId xmlns:a16="http://schemas.microsoft.com/office/drawing/2014/main" id="{DB2F1D77-0177-4F4A-B5C1-909BE3A91456}"/>
                  </a:ext>
                </a:extLst>
              </p:cNvPr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453;p15">
                <a:extLst>
                  <a:ext uri="{FF2B5EF4-FFF2-40B4-BE49-F238E27FC236}">
                    <a16:creationId xmlns:a16="http://schemas.microsoft.com/office/drawing/2014/main" id="{A904490D-1603-4A4A-8A0B-678499D9C7E1}"/>
                  </a:ext>
                </a:extLst>
              </p:cNvPr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454;p15">
                <a:extLst>
                  <a:ext uri="{FF2B5EF4-FFF2-40B4-BE49-F238E27FC236}">
                    <a16:creationId xmlns:a16="http://schemas.microsoft.com/office/drawing/2014/main" id="{717CC591-42FF-4730-A829-2453C622FEC4}"/>
                  </a:ext>
                </a:extLst>
              </p:cNvPr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455;p15">
                <a:extLst>
                  <a:ext uri="{FF2B5EF4-FFF2-40B4-BE49-F238E27FC236}">
                    <a16:creationId xmlns:a16="http://schemas.microsoft.com/office/drawing/2014/main" id="{FE3D5CC6-1533-4F28-BEE6-FBBE64B9E57F}"/>
                  </a:ext>
                </a:extLst>
              </p:cNvPr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456;p15">
                <a:extLst>
                  <a:ext uri="{FF2B5EF4-FFF2-40B4-BE49-F238E27FC236}">
                    <a16:creationId xmlns:a16="http://schemas.microsoft.com/office/drawing/2014/main" id="{D2199A7A-FA18-4257-9294-4B782569A77B}"/>
                  </a:ext>
                </a:extLst>
              </p:cNvPr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457;p15">
                <a:extLst>
                  <a:ext uri="{FF2B5EF4-FFF2-40B4-BE49-F238E27FC236}">
                    <a16:creationId xmlns:a16="http://schemas.microsoft.com/office/drawing/2014/main" id="{4C54854D-61A8-4C63-BD15-6F0FF6058792}"/>
                  </a:ext>
                </a:extLst>
              </p:cNvPr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458;p15">
                <a:extLst>
                  <a:ext uri="{FF2B5EF4-FFF2-40B4-BE49-F238E27FC236}">
                    <a16:creationId xmlns:a16="http://schemas.microsoft.com/office/drawing/2014/main" id="{1DEF6E02-D292-4557-84AA-5407C24541FC}"/>
                  </a:ext>
                </a:extLst>
              </p:cNvPr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459;p15">
                <a:extLst>
                  <a:ext uri="{FF2B5EF4-FFF2-40B4-BE49-F238E27FC236}">
                    <a16:creationId xmlns:a16="http://schemas.microsoft.com/office/drawing/2014/main" id="{A2B46E23-DFFC-4302-AF39-BD7BFD82C289}"/>
                  </a:ext>
                </a:extLst>
              </p:cNvPr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460;p15">
                <a:extLst>
                  <a:ext uri="{FF2B5EF4-FFF2-40B4-BE49-F238E27FC236}">
                    <a16:creationId xmlns:a16="http://schemas.microsoft.com/office/drawing/2014/main" id="{718E1240-DACF-497F-BEF6-587AC60FF9D5}"/>
                  </a:ext>
                </a:extLst>
              </p:cNvPr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461;p15">
                <a:extLst>
                  <a:ext uri="{FF2B5EF4-FFF2-40B4-BE49-F238E27FC236}">
                    <a16:creationId xmlns:a16="http://schemas.microsoft.com/office/drawing/2014/main" id="{7BE93451-1FBB-4645-996C-AEFF7BB14C44}"/>
                  </a:ext>
                </a:extLst>
              </p:cNvPr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462;p15">
                <a:extLst>
                  <a:ext uri="{FF2B5EF4-FFF2-40B4-BE49-F238E27FC236}">
                    <a16:creationId xmlns:a16="http://schemas.microsoft.com/office/drawing/2014/main" id="{A2E59FE4-1168-4CC8-A959-DBF6C62047FE}"/>
                  </a:ext>
                </a:extLst>
              </p:cNvPr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463;p15">
                <a:extLst>
                  <a:ext uri="{FF2B5EF4-FFF2-40B4-BE49-F238E27FC236}">
                    <a16:creationId xmlns:a16="http://schemas.microsoft.com/office/drawing/2014/main" id="{3C0C9EEB-D66A-4467-8262-B566D3E7091C}"/>
                  </a:ext>
                </a:extLst>
              </p:cNvPr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464;p15">
                <a:extLst>
                  <a:ext uri="{FF2B5EF4-FFF2-40B4-BE49-F238E27FC236}">
                    <a16:creationId xmlns:a16="http://schemas.microsoft.com/office/drawing/2014/main" id="{77804B52-C23D-4CEB-B4A8-B98CBFC1464F}"/>
                  </a:ext>
                </a:extLst>
              </p:cNvPr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465;p15">
                <a:extLst>
                  <a:ext uri="{FF2B5EF4-FFF2-40B4-BE49-F238E27FC236}">
                    <a16:creationId xmlns:a16="http://schemas.microsoft.com/office/drawing/2014/main" id="{CFFA318D-B034-4532-AB1B-A2DF9DCE90C4}"/>
                  </a:ext>
                </a:extLst>
              </p:cNvPr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466;p15">
                <a:extLst>
                  <a:ext uri="{FF2B5EF4-FFF2-40B4-BE49-F238E27FC236}">
                    <a16:creationId xmlns:a16="http://schemas.microsoft.com/office/drawing/2014/main" id="{744396BB-89EE-456F-9D03-2DC1ACBE1320}"/>
                  </a:ext>
                </a:extLst>
              </p:cNvPr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467;p15">
                <a:extLst>
                  <a:ext uri="{FF2B5EF4-FFF2-40B4-BE49-F238E27FC236}">
                    <a16:creationId xmlns:a16="http://schemas.microsoft.com/office/drawing/2014/main" id="{242756F0-F0C8-4F9E-8B45-C2A0D639DF52}"/>
                  </a:ext>
                </a:extLst>
              </p:cNvPr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468;p15">
                <a:extLst>
                  <a:ext uri="{FF2B5EF4-FFF2-40B4-BE49-F238E27FC236}">
                    <a16:creationId xmlns:a16="http://schemas.microsoft.com/office/drawing/2014/main" id="{9D15741E-695F-4BEA-883D-0699A5DF66D1}"/>
                  </a:ext>
                </a:extLst>
              </p:cNvPr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469;p15">
                <a:extLst>
                  <a:ext uri="{FF2B5EF4-FFF2-40B4-BE49-F238E27FC236}">
                    <a16:creationId xmlns:a16="http://schemas.microsoft.com/office/drawing/2014/main" id="{DF200978-E975-4FE7-AF77-E8C1E9D4B094}"/>
                  </a:ext>
                </a:extLst>
              </p:cNvPr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470;p15">
                <a:extLst>
                  <a:ext uri="{FF2B5EF4-FFF2-40B4-BE49-F238E27FC236}">
                    <a16:creationId xmlns:a16="http://schemas.microsoft.com/office/drawing/2014/main" id="{717A7CF0-C7FE-4D81-9DEB-2AC09D9C07DA}"/>
                  </a:ext>
                </a:extLst>
              </p:cNvPr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1" name="Google Shape;471;p15">
              <a:extLst>
                <a:ext uri="{FF2B5EF4-FFF2-40B4-BE49-F238E27FC236}">
                  <a16:creationId xmlns:a16="http://schemas.microsoft.com/office/drawing/2014/main" id="{7A1D7C2A-A6E6-44E6-98DF-3A787ED69EC3}"/>
                </a:ext>
              </a:extLst>
            </p:cNvPr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472;p15">
              <a:extLst>
                <a:ext uri="{FF2B5EF4-FFF2-40B4-BE49-F238E27FC236}">
                  <a16:creationId xmlns:a16="http://schemas.microsoft.com/office/drawing/2014/main" id="{5167937F-D850-48E6-80EA-2970AFCCE677}"/>
                </a:ext>
              </a:extLst>
            </p:cNvPr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473;p15">
              <a:extLst>
                <a:ext uri="{FF2B5EF4-FFF2-40B4-BE49-F238E27FC236}">
                  <a16:creationId xmlns:a16="http://schemas.microsoft.com/office/drawing/2014/main" id="{347C19A0-A2A6-4E53-B272-09C264BCEBA7}"/>
                </a:ext>
              </a:extLst>
            </p:cNvPr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474;p15">
              <a:extLst>
                <a:ext uri="{FF2B5EF4-FFF2-40B4-BE49-F238E27FC236}">
                  <a16:creationId xmlns:a16="http://schemas.microsoft.com/office/drawing/2014/main" id="{BD3A1F4D-D8E2-4F7D-ABEA-5AE003FCFA85}"/>
                </a:ext>
              </a:extLst>
            </p:cNvPr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475;p15">
              <a:extLst>
                <a:ext uri="{FF2B5EF4-FFF2-40B4-BE49-F238E27FC236}">
                  <a16:creationId xmlns:a16="http://schemas.microsoft.com/office/drawing/2014/main" id="{7537AD1F-9A23-4A8F-9445-B2797FBC03AA}"/>
                </a:ext>
              </a:extLst>
            </p:cNvPr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476;p15">
              <a:extLst>
                <a:ext uri="{FF2B5EF4-FFF2-40B4-BE49-F238E27FC236}">
                  <a16:creationId xmlns:a16="http://schemas.microsoft.com/office/drawing/2014/main" id="{91D76F5C-FD13-4D3C-8B6A-088AA3420434}"/>
                </a:ext>
              </a:extLst>
            </p:cNvPr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477;p15">
              <a:extLst>
                <a:ext uri="{FF2B5EF4-FFF2-40B4-BE49-F238E27FC236}">
                  <a16:creationId xmlns:a16="http://schemas.microsoft.com/office/drawing/2014/main" id="{B1E7FFC3-4447-4DA6-B5A9-5ECCC003D850}"/>
                </a:ext>
              </a:extLst>
            </p:cNvPr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478;p15">
              <a:extLst>
                <a:ext uri="{FF2B5EF4-FFF2-40B4-BE49-F238E27FC236}">
                  <a16:creationId xmlns:a16="http://schemas.microsoft.com/office/drawing/2014/main" id="{C02288BB-8644-4B62-BAA9-9DAFAB2F884C}"/>
                </a:ext>
              </a:extLst>
            </p:cNvPr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479;p15">
              <a:extLst>
                <a:ext uri="{FF2B5EF4-FFF2-40B4-BE49-F238E27FC236}">
                  <a16:creationId xmlns:a16="http://schemas.microsoft.com/office/drawing/2014/main" id="{741E3910-04AE-48ED-99FC-5CE9A79B2224}"/>
                </a:ext>
              </a:extLst>
            </p:cNvPr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480;p15">
              <a:extLst>
                <a:ext uri="{FF2B5EF4-FFF2-40B4-BE49-F238E27FC236}">
                  <a16:creationId xmlns:a16="http://schemas.microsoft.com/office/drawing/2014/main" id="{798900A0-DDE3-4BEB-8729-3E3628FA1523}"/>
                </a:ext>
              </a:extLst>
            </p:cNvPr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481;p15">
              <a:extLst>
                <a:ext uri="{FF2B5EF4-FFF2-40B4-BE49-F238E27FC236}">
                  <a16:creationId xmlns:a16="http://schemas.microsoft.com/office/drawing/2014/main" id="{F78DC722-090F-4019-9FDA-392D3B5E508D}"/>
                </a:ext>
              </a:extLst>
            </p:cNvPr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482;p15">
              <a:extLst>
                <a:ext uri="{FF2B5EF4-FFF2-40B4-BE49-F238E27FC236}">
                  <a16:creationId xmlns:a16="http://schemas.microsoft.com/office/drawing/2014/main" id="{2BCB8989-AC9B-4D63-A8AF-0F1664E7629B}"/>
                </a:ext>
              </a:extLst>
            </p:cNvPr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483;p15">
              <a:extLst>
                <a:ext uri="{FF2B5EF4-FFF2-40B4-BE49-F238E27FC236}">
                  <a16:creationId xmlns:a16="http://schemas.microsoft.com/office/drawing/2014/main" id="{EA3BC208-FC98-4252-B4AD-A7D7AC0BED25}"/>
                </a:ext>
              </a:extLst>
            </p:cNvPr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484;p15">
              <a:extLst>
                <a:ext uri="{FF2B5EF4-FFF2-40B4-BE49-F238E27FC236}">
                  <a16:creationId xmlns:a16="http://schemas.microsoft.com/office/drawing/2014/main" id="{BCF57472-6214-4978-A881-D78608B8823A}"/>
                </a:ext>
              </a:extLst>
            </p:cNvPr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485;p15">
              <a:extLst>
                <a:ext uri="{FF2B5EF4-FFF2-40B4-BE49-F238E27FC236}">
                  <a16:creationId xmlns:a16="http://schemas.microsoft.com/office/drawing/2014/main" id="{A2EAE98C-F988-44B1-B4E3-8984C3CA28E7}"/>
                </a:ext>
              </a:extLst>
            </p:cNvPr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486;p15">
              <a:extLst>
                <a:ext uri="{FF2B5EF4-FFF2-40B4-BE49-F238E27FC236}">
                  <a16:creationId xmlns:a16="http://schemas.microsoft.com/office/drawing/2014/main" id="{7A559AB6-63C3-4941-8CF1-BEB557F065E6}"/>
                </a:ext>
              </a:extLst>
            </p:cNvPr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487;p15">
              <a:extLst>
                <a:ext uri="{FF2B5EF4-FFF2-40B4-BE49-F238E27FC236}">
                  <a16:creationId xmlns:a16="http://schemas.microsoft.com/office/drawing/2014/main" id="{5A5DA3B1-9AEE-4247-8770-461BFFD4F36D}"/>
                </a:ext>
              </a:extLst>
            </p:cNvPr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488;p15">
              <a:extLst>
                <a:ext uri="{FF2B5EF4-FFF2-40B4-BE49-F238E27FC236}">
                  <a16:creationId xmlns:a16="http://schemas.microsoft.com/office/drawing/2014/main" id="{D2B6C779-4705-4755-82E9-A2EA06CC1057}"/>
                </a:ext>
              </a:extLst>
            </p:cNvPr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489;p15">
              <a:extLst>
                <a:ext uri="{FF2B5EF4-FFF2-40B4-BE49-F238E27FC236}">
                  <a16:creationId xmlns:a16="http://schemas.microsoft.com/office/drawing/2014/main" id="{37462D54-33E5-4A2A-8D02-01D2426BAF37}"/>
                </a:ext>
              </a:extLst>
            </p:cNvPr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490;p15">
              <a:extLst>
                <a:ext uri="{FF2B5EF4-FFF2-40B4-BE49-F238E27FC236}">
                  <a16:creationId xmlns:a16="http://schemas.microsoft.com/office/drawing/2014/main" id="{73952F8A-76E8-420C-8D53-5FDAF3C35D7E}"/>
                </a:ext>
              </a:extLst>
            </p:cNvPr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491;p15">
              <a:extLst>
                <a:ext uri="{FF2B5EF4-FFF2-40B4-BE49-F238E27FC236}">
                  <a16:creationId xmlns:a16="http://schemas.microsoft.com/office/drawing/2014/main" id="{9823C9FF-176E-470A-9769-6933C107F038}"/>
                </a:ext>
              </a:extLst>
            </p:cNvPr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492;p15">
              <a:extLst>
                <a:ext uri="{FF2B5EF4-FFF2-40B4-BE49-F238E27FC236}">
                  <a16:creationId xmlns:a16="http://schemas.microsoft.com/office/drawing/2014/main" id="{5ADBF55D-707E-4A3A-8BC6-53E948D61585}"/>
                </a:ext>
              </a:extLst>
            </p:cNvPr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493;p15">
              <a:extLst>
                <a:ext uri="{FF2B5EF4-FFF2-40B4-BE49-F238E27FC236}">
                  <a16:creationId xmlns:a16="http://schemas.microsoft.com/office/drawing/2014/main" id="{62DE55FB-DFE4-4A79-8A11-2BA50A39CC55}"/>
                </a:ext>
              </a:extLst>
            </p:cNvPr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494;p15">
              <a:extLst>
                <a:ext uri="{FF2B5EF4-FFF2-40B4-BE49-F238E27FC236}">
                  <a16:creationId xmlns:a16="http://schemas.microsoft.com/office/drawing/2014/main" id="{B47EA584-3EF9-476B-8AAD-A70428C5DD5D}"/>
                </a:ext>
              </a:extLst>
            </p:cNvPr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495;p15">
              <a:extLst>
                <a:ext uri="{FF2B5EF4-FFF2-40B4-BE49-F238E27FC236}">
                  <a16:creationId xmlns:a16="http://schemas.microsoft.com/office/drawing/2014/main" id="{5D1094DB-A888-4181-8813-2E83288B9233}"/>
                </a:ext>
              </a:extLst>
            </p:cNvPr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496;p15">
              <a:extLst>
                <a:ext uri="{FF2B5EF4-FFF2-40B4-BE49-F238E27FC236}">
                  <a16:creationId xmlns:a16="http://schemas.microsoft.com/office/drawing/2014/main" id="{7209FC00-ABBC-435E-BA13-2A9F34735C70}"/>
                </a:ext>
              </a:extLst>
            </p:cNvPr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497;p15">
              <a:extLst>
                <a:ext uri="{FF2B5EF4-FFF2-40B4-BE49-F238E27FC236}">
                  <a16:creationId xmlns:a16="http://schemas.microsoft.com/office/drawing/2014/main" id="{F59B4A69-B56F-4B1C-8BE2-2A3DD7D91F9E}"/>
                </a:ext>
              </a:extLst>
            </p:cNvPr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498;p15">
              <a:extLst>
                <a:ext uri="{FF2B5EF4-FFF2-40B4-BE49-F238E27FC236}">
                  <a16:creationId xmlns:a16="http://schemas.microsoft.com/office/drawing/2014/main" id="{EF9D99DF-5000-47FF-97E1-40EF6E39A650}"/>
                </a:ext>
              </a:extLst>
            </p:cNvPr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499;p15">
              <a:extLst>
                <a:ext uri="{FF2B5EF4-FFF2-40B4-BE49-F238E27FC236}">
                  <a16:creationId xmlns:a16="http://schemas.microsoft.com/office/drawing/2014/main" id="{B996DE84-CD2E-4344-8388-1C707A784D64}"/>
                </a:ext>
              </a:extLst>
            </p:cNvPr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" name="Google Shape;500;p15">
              <a:extLst>
                <a:ext uri="{FF2B5EF4-FFF2-40B4-BE49-F238E27FC236}">
                  <a16:creationId xmlns:a16="http://schemas.microsoft.com/office/drawing/2014/main" id="{D2A5008B-F0CB-4C59-9A68-CFF39C03D5A8}"/>
                </a:ext>
              </a:extLst>
            </p:cNvPr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91" name="Google Shape;501;p15">
                <a:extLst>
                  <a:ext uri="{FF2B5EF4-FFF2-40B4-BE49-F238E27FC236}">
                    <a16:creationId xmlns:a16="http://schemas.microsoft.com/office/drawing/2014/main" id="{B13EA5FC-7C5B-4B1F-A912-F086DADF8A17}"/>
                  </a:ext>
                </a:extLst>
              </p:cNvPr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502;p15">
                <a:extLst>
                  <a:ext uri="{FF2B5EF4-FFF2-40B4-BE49-F238E27FC236}">
                    <a16:creationId xmlns:a16="http://schemas.microsoft.com/office/drawing/2014/main" id="{9CF1BEE7-4C6D-4FFF-9842-8CBF66BAFFA5}"/>
                  </a:ext>
                </a:extLst>
              </p:cNvPr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503;p15">
                <a:extLst>
                  <a:ext uri="{FF2B5EF4-FFF2-40B4-BE49-F238E27FC236}">
                    <a16:creationId xmlns:a16="http://schemas.microsoft.com/office/drawing/2014/main" id="{490361CC-BD34-44DB-B734-5FC625D485BA}"/>
                  </a:ext>
                </a:extLst>
              </p:cNvPr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504;p15">
                <a:extLst>
                  <a:ext uri="{FF2B5EF4-FFF2-40B4-BE49-F238E27FC236}">
                    <a16:creationId xmlns:a16="http://schemas.microsoft.com/office/drawing/2014/main" id="{4719EDB9-4BEC-4353-B737-8B9D69C1E664}"/>
                  </a:ext>
                </a:extLst>
              </p:cNvPr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505;p15">
                <a:extLst>
                  <a:ext uri="{FF2B5EF4-FFF2-40B4-BE49-F238E27FC236}">
                    <a16:creationId xmlns:a16="http://schemas.microsoft.com/office/drawing/2014/main" id="{A1351BBB-33A9-41CD-A211-ECE82DA2CF45}"/>
                  </a:ext>
                </a:extLst>
              </p:cNvPr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506;p15">
                <a:extLst>
                  <a:ext uri="{FF2B5EF4-FFF2-40B4-BE49-F238E27FC236}">
                    <a16:creationId xmlns:a16="http://schemas.microsoft.com/office/drawing/2014/main" id="{7F8A440F-7B8D-40E2-9C0C-C3ACAA759A25}"/>
                  </a:ext>
                </a:extLst>
              </p:cNvPr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507;p15">
                <a:extLst>
                  <a:ext uri="{FF2B5EF4-FFF2-40B4-BE49-F238E27FC236}">
                    <a16:creationId xmlns:a16="http://schemas.microsoft.com/office/drawing/2014/main" id="{3841F395-79D1-4914-A931-B9C8C36C56A9}"/>
                  </a:ext>
                </a:extLst>
              </p:cNvPr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508;p15">
                <a:extLst>
                  <a:ext uri="{FF2B5EF4-FFF2-40B4-BE49-F238E27FC236}">
                    <a16:creationId xmlns:a16="http://schemas.microsoft.com/office/drawing/2014/main" id="{F97C1E09-EAB1-4E74-B453-05F032422693}"/>
                  </a:ext>
                </a:extLst>
              </p:cNvPr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509;p15">
                <a:extLst>
                  <a:ext uri="{FF2B5EF4-FFF2-40B4-BE49-F238E27FC236}">
                    <a16:creationId xmlns:a16="http://schemas.microsoft.com/office/drawing/2014/main" id="{B2DE7690-8972-415D-8B90-799464B668FE}"/>
                  </a:ext>
                </a:extLst>
              </p:cNvPr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510;p15">
                <a:extLst>
                  <a:ext uri="{FF2B5EF4-FFF2-40B4-BE49-F238E27FC236}">
                    <a16:creationId xmlns:a16="http://schemas.microsoft.com/office/drawing/2014/main" id="{2CEFB704-8401-4D04-A50C-C156957F4D9A}"/>
                  </a:ext>
                </a:extLst>
              </p:cNvPr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511;p15">
                <a:extLst>
                  <a:ext uri="{FF2B5EF4-FFF2-40B4-BE49-F238E27FC236}">
                    <a16:creationId xmlns:a16="http://schemas.microsoft.com/office/drawing/2014/main" id="{D857A81F-AD18-4B7B-B02F-979CA57FC5AF}"/>
                  </a:ext>
                </a:extLst>
              </p:cNvPr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512;p15">
                <a:extLst>
                  <a:ext uri="{FF2B5EF4-FFF2-40B4-BE49-F238E27FC236}">
                    <a16:creationId xmlns:a16="http://schemas.microsoft.com/office/drawing/2014/main" id="{DC45158E-7295-4053-9AA1-52B01B32CCCF}"/>
                  </a:ext>
                </a:extLst>
              </p:cNvPr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513;p15">
                <a:extLst>
                  <a:ext uri="{FF2B5EF4-FFF2-40B4-BE49-F238E27FC236}">
                    <a16:creationId xmlns:a16="http://schemas.microsoft.com/office/drawing/2014/main" id="{CFD617AF-827E-465B-B198-9B84DAD01C94}"/>
                  </a:ext>
                </a:extLst>
              </p:cNvPr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4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  <p:sp>
        <p:nvSpPr>
          <p:cNvPr id="3812" name="Google Shape;3812;p47"/>
          <p:cNvSpPr txBox="1">
            <a:spLocks noGrp="1"/>
          </p:cNvSpPr>
          <p:nvPr>
            <p:ph type="title"/>
          </p:nvPr>
        </p:nvSpPr>
        <p:spPr>
          <a:xfrm>
            <a:off x="380999" y="624650"/>
            <a:ext cx="3755879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Agile Methodology</a:t>
            </a:r>
            <a:endParaRPr sz="2400"/>
          </a:p>
        </p:txBody>
      </p:sp>
      <p:grpSp>
        <p:nvGrpSpPr>
          <p:cNvPr id="1288" name="Google Shape;2529;p47">
            <a:extLst>
              <a:ext uri="{FF2B5EF4-FFF2-40B4-BE49-F238E27FC236}">
                <a16:creationId xmlns:a16="http://schemas.microsoft.com/office/drawing/2014/main" id="{115DC73A-8A99-4F7E-8272-69402442FE9A}"/>
              </a:ext>
            </a:extLst>
          </p:cNvPr>
          <p:cNvGrpSpPr/>
          <p:nvPr/>
        </p:nvGrpSpPr>
        <p:grpSpPr>
          <a:xfrm>
            <a:off x="1348844" y="1646468"/>
            <a:ext cx="1782756" cy="1850564"/>
            <a:chOff x="2012475" y="393272"/>
            <a:chExt cx="4440240" cy="4609126"/>
          </a:xfrm>
        </p:grpSpPr>
        <p:sp>
          <p:nvSpPr>
            <p:cNvPr id="1289" name="Google Shape;2530;p47">
              <a:extLst>
                <a:ext uri="{FF2B5EF4-FFF2-40B4-BE49-F238E27FC236}">
                  <a16:creationId xmlns:a16="http://schemas.microsoft.com/office/drawing/2014/main" id="{5A1C742A-B46E-4393-AF6B-F78F12B40698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2531;p47">
              <a:extLst>
                <a:ext uri="{FF2B5EF4-FFF2-40B4-BE49-F238E27FC236}">
                  <a16:creationId xmlns:a16="http://schemas.microsoft.com/office/drawing/2014/main" id="{5CE8E51F-DEEC-435A-B95B-062C7179C383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2532;p47">
              <a:extLst>
                <a:ext uri="{FF2B5EF4-FFF2-40B4-BE49-F238E27FC236}">
                  <a16:creationId xmlns:a16="http://schemas.microsoft.com/office/drawing/2014/main" id="{CAD73A55-987C-4D9D-8BD0-B75C5A888F03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2533;p47">
              <a:extLst>
                <a:ext uri="{FF2B5EF4-FFF2-40B4-BE49-F238E27FC236}">
                  <a16:creationId xmlns:a16="http://schemas.microsoft.com/office/drawing/2014/main" id="{D16C2235-EFF0-4C12-8F61-EB9820B2A9B5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2534;p47">
              <a:extLst>
                <a:ext uri="{FF2B5EF4-FFF2-40B4-BE49-F238E27FC236}">
                  <a16:creationId xmlns:a16="http://schemas.microsoft.com/office/drawing/2014/main" id="{4FC2B21F-5A8D-4F8A-BB21-F9E86B773DF1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2535;p47">
              <a:extLst>
                <a:ext uri="{FF2B5EF4-FFF2-40B4-BE49-F238E27FC236}">
                  <a16:creationId xmlns:a16="http://schemas.microsoft.com/office/drawing/2014/main" id="{6B706A4D-A37C-46CE-9DBA-0FC0958AC79E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2536;p47">
              <a:extLst>
                <a:ext uri="{FF2B5EF4-FFF2-40B4-BE49-F238E27FC236}">
                  <a16:creationId xmlns:a16="http://schemas.microsoft.com/office/drawing/2014/main" id="{B448EE38-F8EF-4377-89ED-D43760183CDC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2537;p47">
              <a:extLst>
                <a:ext uri="{FF2B5EF4-FFF2-40B4-BE49-F238E27FC236}">
                  <a16:creationId xmlns:a16="http://schemas.microsoft.com/office/drawing/2014/main" id="{FF43AACE-17C5-4473-9F25-CC6193BF4FD8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2538;p47">
              <a:extLst>
                <a:ext uri="{FF2B5EF4-FFF2-40B4-BE49-F238E27FC236}">
                  <a16:creationId xmlns:a16="http://schemas.microsoft.com/office/drawing/2014/main" id="{9E320632-9D81-428C-810A-08FEDB25E0D8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2539;p47">
              <a:extLst>
                <a:ext uri="{FF2B5EF4-FFF2-40B4-BE49-F238E27FC236}">
                  <a16:creationId xmlns:a16="http://schemas.microsoft.com/office/drawing/2014/main" id="{C1763619-13FF-45A4-AA45-EA142454BF56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2540;p47">
              <a:extLst>
                <a:ext uri="{FF2B5EF4-FFF2-40B4-BE49-F238E27FC236}">
                  <a16:creationId xmlns:a16="http://schemas.microsoft.com/office/drawing/2014/main" id="{D42647F0-CEBE-46F9-8F1C-695CD304EA3E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2541;p47">
              <a:extLst>
                <a:ext uri="{FF2B5EF4-FFF2-40B4-BE49-F238E27FC236}">
                  <a16:creationId xmlns:a16="http://schemas.microsoft.com/office/drawing/2014/main" id="{60F97520-1580-49AC-B9EC-B97EB9D3F41E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2542;p47">
              <a:extLst>
                <a:ext uri="{FF2B5EF4-FFF2-40B4-BE49-F238E27FC236}">
                  <a16:creationId xmlns:a16="http://schemas.microsoft.com/office/drawing/2014/main" id="{B60BB7AA-3676-4E97-8B27-3299E0DB3D4E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2543;p47">
              <a:extLst>
                <a:ext uri="{FF2B5EF4-FFF2-40B4-BE49-F238E27FC236}">
                  <a16:creationId xmlns:a16="http://schemas.microsoft.com/office/drawing/2014/main" id="{EC748771-57A5-4422-ADA0-3F18B053AC7E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2544;p47">
              <a:extLst>
                <a:ext uri="{FF2B5EF4-FFF2-40B4-BE49-F238E27FC236}">
                  <a16:creationId xmlns:a16="http://schemas.microsoft.com/office/drawing/2014/main" id="{220560FE-D180-4C66-BBB5-CFD898F976F4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2545;p47">
              <a:extLst>
                <a:ext uri="{FF2B5EF4-FFF2-40B4-BE49-F238E27FC236}">
                  <a16:creationId xmlns:a16="http://schemas.microsoft.com/office/drawing/2014/main" id="{00BAF259-A661-4E79-91CE-11D6AE2AC9F8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2546;p47">
              <a:extLst>
                <a:ext uri="{FF2B5EF4-FFF2-40B4-BE49-F238E27FC236}">
                  <a16:creationId xmlns:a16="http://schemas.microsoft.com/office/drawing/2014/main" id="{3E1B4A09-F33B-4017-AF2F-924EA35BDA5B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2547;p47">
              <a:extLst>
                <a:ext uri="{FF2B5EF4-FFF2-40B4-BE49-F238E27FC236}">
                  <a16:creationId xmlns:a16="http://schemas.microsoft.com/office/drawing/2014/main" id="{E7F50EC4-89A3-4A78-A737-A9AE2DD76B26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2548;p47">
              <a:extLst>
                <a:ext uri="{FF2B5EF4-FFF2-40B4-BE49-F238E27FC236}">
                  <a16:creationId xmlns:a16="http://schemas.microsoft.com/office/drawing/2014/main" id="{E08BF426-DF93-4472-9A37-8AD2553C5CC4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2549;p47">
              <a:extLst>
                <a:ext uri="{FF2B5EF4-FFF2-40B4-BE49-F238E27FC236}">
                  <a16:creationId xmlns:a16="http://schemas.microsoft.com/office/drawing/2014/main" id="{483833D8-9897-434B-9263-EBC3A1F53B92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2550;p47">
              <a:extLst>
                <a:ext uri="{FF2B5EF4-FFF2-40B4-BE49-F238E27FC236}">
                  <a16:creationId xmlns:a16="http://schemas.microsoft.com/office/drawing/2014/main" id="{DC4B1925-96BF-483A-A38B-283AE36AF553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2551;p47">
              <a:extLst>
                <a:ext uri="{FF2B5EF4-FFF2-40B4-BE49-F238E27FC236}">
                  <a16:creationId xmlns:a16="http://schemas.microsoft.com/office/drawing/2014/main" id="{21DC2B8E-A407-4A3D-B611-3FE47A2D34F4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2552;p47">
              <a:extLst>
                <a:ext uri="{FF2B5EF4-FFF2-40B4-BE49-F238E27FC236}">
                  <a16:creationId xmlns:a16="http://schemas.microsoft.com/office/drawing/2014/main" id="{E15EEBD5-3BA3-4ECE-918A-1274235BD41E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2553;p47">
              <a:extLst>
                <a:ext uri="{FF2B5EF4-FFF2-40B4-BE49-F238E27FC236}">
                  <a16:creationId xmlns:a16="http://schemas.microsoft.com/office/drawing/2014/main" id="{D06259D4-FD42-4BCA-B995-4828B21FE498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2554;p47">
              <a:extLst>
                <a:ext uri="{FF2B5EF4-FFF2-40B4-BE49-F238E27FC236}">
                  <a16:creationId xmlns:a16="http://schemas.microsoft.com/office/drawing/2014/main" id="{8AAA4458-97DA-4190-9466-8285CDDB288E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2555;p47">
              <a:extLst>
                <a:ext uri="{FF2B5EF4-FFF2-40B4-BE49-F238E27FC236}">
                  <a16:creationId xmlns:a16="http://schemas.microsoft.com/office/drawing/2014/main" id="{E70C536F-D1C9-405D-9C4D-45A520FD733C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2556;p47">
              <a:extLst>
                <a:ext uri="{FF2B5EF4-FFF2-40B4-BE49-F238E27FC236}">
                  <a16:creationId xmlns:a16="http://schemas.microsoft.com/office/drawing/2014/main" id="{73996E58-3F7C-4317-956F-5B0A872D6BC2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2557;p47">
              <a:extLst>
                <a:ext uri="{FF2B5EF4-FFF2-40B4-BE49-F238E27FC236}">
                  <a16:creationId xmlns:a16="http://schemas.microsoft.com/office/drawing/2014/main" id="{E67A1457-577F-48A0-9A65-ECB520F4CC80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2558;p47">
              <a:extLst>
                <a:ext uri="{FF2B5EF4-FFF2-40B4-BE49-F238E27FC236}">
                  <a16:creationId xmlns:a16="http://schemas.microsoft.com/office/drawing/2014/main" id="{D32A5F00-5F74-4BDA-BF67-9F926AE751F3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2559;p47">
              <a:extLst>
                <a:ext uri="{FF2B5EF4-FFF2-40B4-BE49-F238E27FC236}">
                  <a16:creationId xmlns:a16="http://schemas.microsoft.com/office/drawing/2014/main" id="{7878B460-F520-41A0-9CEA-A479EC1ED206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Google Shape;2560;p47">
              <a:extLst>
                <a:ext uri="{FF2B5EF4-FFF2-40B4-BE49-F238E27FC236}">
                  <a16:creationId xmlns:a16="http://schemas.microsoft.com/office/drawing/2014/main" id="{6B703CC3-BE6C-443F-92F1-DE14FD6BF906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" name="Google Shape;2561;p47">
              <a:extLst>
                <a:ext uri="{FF2B5EF4-FFF2-40B4-BE49-F238E27FC236}">
                  <a16:creationId xmlns:a16="http://schemas.microsoft.com/office/drawing/2014/main" id="{3892EAE2-9F51-4950-AC6A-9D0323374F97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2562;p47">
              <a:extLst>
                <a:ext uri="{FF2B5EF4-FFF2-40B4-BE49-F238E27FC236}">
                  <a16:creationId xmlns:a16="http://schemas.microsoft.com/office/drawing/2014/main" id="{DE54338F-9A16-4F4B-89DA-83E85176D1DB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2563;p47">
              <a:extLst>
                <a:ext uri="{FF2B5EF4-FFF2-40B4-BE49-F238E27FC236}">
                  <a16:creationId xmlns:a16="http://schemas.microsoft.com/office/drawing/2014/main" id="{DED24D33-A0E5-417A-BE8C-40DD2DFDA95D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2564;p47">
              <a:extLst>
                <a:ext uri="{FF2B5EF4-FFF2-40B4-BE49-F238E27FC236}">
                  <a16:creationId xmlns:a16="http://schemas.microsoft.com/office/drawing/2014/main" id="{57DF5286-DB4F-4E57-BB5F-228FBD20C162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Google Shape;2565;p47">
              <a:extLst>
                <a:ext uri="{FF2B5EF4-FFF2-40B4-BE49-F238E27FC236}">
                  <a16:creationId xmlns:a16="http://schemas.microsoft.com/office/drawing/2014/main" id="{0068EBA2-176D-4E19-B80D-5A9352C24F5D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2566;p47">
              <a:extLst>
                <a:ext uri="{FF2B5EF4-FFF2-40B4-BE49-F238E27FC236}">
                  <a16:creationId xmlns:a16="http://schemas.microsoft.com/office/drawing/2014/main" id="{B300901F-F9D5-4421-9945-3AB182CAA12F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2567;p47">
              <a:extLst>
                <a:ext uri="{FF2B5EF4-FFF2-40B4-BE49-F238E27FC236}">
                  <a16:creationId xmlns:a16="http://schemas.microsoft.com/office/drawing/2014/main" id="{6434CF56-8234-4049-AC78-0A3B05C49771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2568;p47">
              <a:extLst>
                <a:ext uri="{FF2B5EF4-FFF2-40B4-BE49-F238E27FC236}">
                  <a16:creationId xmlns:a16="http://schemas.microsoft.com/office/drawing/2014/main" id="{3770BBB1-BB67-4C07-8689-74BDF12C676A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2569;p47">
              <a:extLst>
                <a:ext uri="{FF2B5EF4-FFF2-40B4-BE49-F238E27FC236}">
                  <a16:creationId xmlns:a16="http://schemas.microsoft.com/office/drawing/2014/main" id="{922BD070-2535-4A42-9041-017EC03B2FFA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2570;p47">
              <a:extLst>
                <a:ext uri="{FF2B5EF4-FFF2-40B4-BE49-F238E27FC236}">
                  <a16:creationId xmlns:a16="http://schemas.microsoft.com/office/drawing/2014/main" id="{3E606229-1754-4328-B7B1-CEEBF7075CA2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Google Shape;2571;p47">
              <a:extLst>
                <a:ext uri="{FF2B5EF4-FFF2-40B4-BE49-F238E27FC236}">
                  <a16:creationId xmlns:a16="http://schemas.microsoft.com/office/drawing/2014/main" id="{7B42B26F-057D-47D1-880D-D02DF5977455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2572;p47">
              <a:extLst>
                <a:ext uri="{FF2B5EF4-FFF2-40B4-BE49-F238E27FC236}">
                  <a16:creationId xmlns:a16="http://schemas.microsoft.com/office/drawing/2014/main" id="{E0E71BD3-F89F-4B88-9769-1A460FB40A00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2573;p47">
              <a:extLst>
                <a:ext uri="{FF2B5EF4-FFF2-40B4-BE49-F238E27FC236}">
                  <a16:creationId xmlns:a16="http://schemas.microsoft.com/office/drawing/2014/main" id="{EA8534B3-6197-4E5D-88D8-BD7E1DEB397E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2574;p47">
              <a:extLst>
                <a:ext uri="{FF2B5EF4-FFF2-40B4-BE49-F238E27FC236}">
                  <a16:creationId xmlns:a16="http://schemas.microsoft.com/office/drawing/2014/main" id="{99858564-6732-49EA-9AD4-BE164028E3D1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2575;p47">
              <a:extLst>
                <a:ext uri="{FF2B5EF4-FFF2-40B4-BE49-F238E27FC236}">
                  <a16:creationId xmlns:a16="http://schemas.microsoft.com/office/drawing/2014/main" id="{9B161261-214A-4520-A31E-A67BCE986068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2576;p47">
              <a:extLst>
                <a:ext uri="{FF2B5EF4-FFF2-40B4-BE49-F238E27FC236}">
                  <a16:creationId xmlns:a16="http://schemas.microsoft.com/office/drawing/2014/main" id="{6398A44B-1F5D-4D74-999E-5084227E77B0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2577;p47">
              <a:extLst>
                <a:ext uri="{FF2B5EF4-FFF2-40B4-BE49-F238E27FC236}">
                  <a16:creationId xmlns:a16="http://schemas.microsoft.com/office/drawing/2014/main" id="{0D633449-4577-45C2-857E-4A8E5034E76F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2578;p47">
              <a:extLst>
                <a:ext uri="{FF2B5EF4-FFF2-40B4-BE49-F238E27FC236}">
                  <a16:creationId xmlns:a16="http://schemas.microsoft.com/office/drawing/2014/main" id="{BE52BBF1-5B3F-444E-B650-2DB87BA033BC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2579;p47">
              <a:extLst>
                <a:ext uri="{FF2B5EF4-FFF2-40B4-BE49-F238E27FC236}">
                  <a16:creationId xmlns:a16="http://schemas.microsoft.com/office/drawing/2014/main" id="{0DBED1FB-0A06-43CF-8F7D-86C1F2456374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2580;p47">
              <a:extLst>
                <a:ext uri="{FF2B5EF4-FFF2-40B4-BE49-F238E27FC236}">
                  <a16:creationId xmlns:a16="http://schemas.microsoft.com/office/drawing/2014/main" id="{B3899BFD-C89B-4B87-B868-D0AE2EB0E101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2581;p47">
              <a:extLst>
                <a:ext uri="{FF2B5EF4-FFF2-40B4-BE49-F238E27FC236}">
                  <a16:creationId xmlns:a16="http://schemas.microsoft.com/office/drawing/2014/main" id="{2C47BD8E-2690-4F6D-A495-D3F313324E11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2582;p47">
              <a:extLst>
                <a:ext uri="{FF2B5EF4-FFF2-40B4-BE49-F238E27FC236}">
                  <a16:creationId xmlns:a16="http://schemas.microsoft.com/office/drawing/2014/main" id="{4B3CE257-8E6B-482C-8B2A-B7044CE96986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2583;p47">
              <a:extLst>
                <a:ext uri="{FF2B5EF4-FFF2-40B4-BE49-F238E27FC236}">
                  <a16:creationId xmlns:a16="http://schemas.microsoft.com/office/drawing/2014/main" id="{918FE7FB-52C8-4176-8044-B68F9D620973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2584;p47">
              <a:extLst>
                <a:ext uri="{FF2B5EF4-FFF2-40B4-BE49-F238E27FC236}">
                  <a16:creationId xmlns:a16="http://schemas.microsoft.com/office/drawing/2014/main" id="{94FD02B7-8E9B-4B5E-A412-0777BFF00286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2585;p47">
              <a:extLst>
                <a:ext uri="{FF2B5EF4-FFF2-40B4-BE49-F238E27FC236}">
                  <a16:creationId xmlns:a16="http://schemas.microsoft.com/office/drawing/2014/main" id="{C5443264-EAA4-4CC8-BCA7-0D047C266EBC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2586;p47">
              <a:extLst>
                <a:ext uri="{FF2B5EF4-FFF2-40B4-BE49-F238E27FC236}">
                  <a16:creationId xmlns:a16="http://schemas.microsoft.com/office/drawing/2014/main" id="{CF4B30FF-DD0E-4367-9683-544FB2A482E5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2587;p47">
              <a:extLst>
                <a:ext uri="{FF2B5EF4-FFF2-40B4-BE49-F238E27FC236}">
                  <a16:creationId xmlns:a16="http://schemas.microsoft.com/office/drawing/2014/main" id="{43FE14F8-1F20-4505-8D10-D08D80347084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2588;p47">
              <a:extLst>
                <a:ext uri="{FF2B5EF4-FFF2-40B4-BE49-F238E27FC236}">
                  <a16:creationId xmlns:a16="http://schemas.microsoft.com/office/drawing/2014/main" id="{BE6ADE2C-A4C6-48E3-938F-0136E464D2C5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2589;p47">
              <a:extLst>
                <a:ext uri="{FF2B5EF4-FFF2-40B4-BE49-F238E27FC236}">
                  <a16:creationId xmlns:a16="http://schemas.microsoft.com/office/drawing/2014/main" id="{0789B1D9-E407-467D-9446-6B4DB1F45E3A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2590;p47">
              <a:extLst>
                <a:ext uri="{FF2B5EF4-FFF2-40B4-BE49-F238E27FC236}">
                  <a16:creationId xmlns:a16="http://schemas.microsoft.com/office/drawing/2014/main" id="{BC964E67-4112-4531-B104-413C581D3275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2591;p47">
              <a:extLst>
                <a:ext uri="{FF2B5EF4-FFF2-40B4-BE49-F238E27FC236}">
                  <a16:creationId xmlns:a16="http://schemas.microsoft.com/office/drawing/2014/main" id="{36021405-A310-45DA-A9B0-B3C7B5FE476D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2592;p47">
              <a:extLst>
                <a:ext uri="{FF2B5EF4-FFF2-40B4-BE49-F238E27FC236}">
                  <a16:creationId xmlns:a16="http://schemas.microsoft.com/office/drawing/2014/main" id="{A42BFA4F-1A8B-43B0-BA2B-30D286CAFA4F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2593;p47">
              <a:extLst>
                <a:ext uri="{FF2B5EF4-FFF2-40B4-BE49-F238E27FC236}">
                  <a16:creationId xmlns:a16="http://schemas.microsoft.com/office/drawing/2014/main" id="{FD9B3D6C-D584-4585-B343-551205C6933D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2594;p47">
              <a:extLst>
                <a:ext uri="{FF2B5EF4-FFF2-40B4-BE49-F238E27FC236}">
                  <a16:creationId xmlns:a16="http://schemas.microsoft.com/office/drawing/2014/main" id="{2FB3A079-C076-4354-BC9A-0B556269C1D5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2595;p47">
              <a:extLst>
                <a:ext uri="{FF2B5EF4-FFF2-40B4-BE49-F238E27FC236}">
                  <a16:creationId xmlns:a16="http://schemas.microsoft.com/office/drawing/2014/main" id="{6BA7C744-CE1F-45B8-A766-E92761DB6B8E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2596;p47">
              <a:extLst>
                <a:ext uri="{FF2B5EF4-FFF2-40B4-BE49-F238E27FC236}">
                  <a16:creationId xmlns:a16="http://schemas.microsoft.com/office/drawing/2014/main" id="{094EE81D-100D-48E0-8795-6B036E3DCE5F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2597;p47">
              <a:extLst>
                <a:ext uri="{FF2B5EF4-FFF2-40B4-BE49-F238E27FC236}">
                  <a16:creationId xmlns:a16="http://schemas.microsoft.com/office/drawing/2014/main" id="{CC4AE815-F5AD-44BA-A58B-08F502D3B18C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2598;p47">
              <a:extLst>
                <a:ext uri="{FF2B5EF4-FFF2-40B4-BE49-F238E27FC236}">
                  <a16:creationId xmlns:a16="http://schemas.microsoft.com/office/drawing/2014/main" id="{B93EFD37-B4B8-4877-8CA5-7E2BB0CC75FE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2599;p47">
              <a:extLst>
                <a:ext uri="{FF2B5EF4-FFF2-40B4-BE49-F238E27FC236}">
                  <a16:creationId xmlns:a16="http://schemas.microsoft.com/office/drawing/2014/main" id="{22C5115A-DE50-4E71-A661-8F0A49B816D9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2600;p47">
              <a:extLst>
                <a:ext uri="{FF2B5EF4-FFF2-40B4-BE49-F238E27FC236}">
                  <a16:creationId xmlns:a16="http://schemas.microsoft.com/office/drawing/2014/main" id="{BA6ABBA0-F44A-4F8B-93BB-80A17AA10A6D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2601;p47">
              <a:extLst>
                <a:ext uri="{FF2B5EF4-FFF2-40B4-BE49-F238E27FC236}">
                  <a16:creationId xmlns:a16="http://schemas.microsoft.com/office/drawing/2014/main" id="{E9BCB752-8AA8-4A1A-A8B8-5F1BC667B82B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2602;p47">
              <a:extLst>
                <a:ext uri="{FF2B5EF4-FFF2-40B4-BE49-F238E27FC236}">
                  <a16:creationId xmlns:a16="http://schemas.microsoft.com/office/drawing/2014/main" id="{2B179513-0E21-4D65-AAFC-22AA15C9CBFB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2603;p47">
              <a:extLst>
                <a:ext uri="{FF2B5EF4-FFF2-40B4-BE49-F238E27FC236}">
                  <a16:creationId xmlns:a16="http://schemas.microsoft.com/office/drawing/2014/main" id="{2C759B9C-F07C-4D20-BDF5-4DE5B49AFEEC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2604;p47">
              <a:extLst>
                <a:ext uri="{FF2B5EF4-FFF2-40B4-BE49-F238E27FC236}">
                  <a16:creationId xmlns:a16="http://schemas.microsoft.com/office/drawing/2014/main" id="{88F47EA4-27EA-459A-A2D5-BD096646A1D2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2605;p47">
              <a:extLst>
                <a:ext uri="{FF2B5EF4-FFF2-40B4-BE49-F238E27FC236}">
                  <a16:creationId xmlns:a16="http://schemas.microsoft.com/office/drawing/2014/main" id="{0A0FB4BF-E15A-48D9-83BF-4001C9F5CAE4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2606;p47">
              <a:extLst>
                <a:ext uri="{FF2B5EF4-FFF2-40B4-BE49-F238E27FC236}">
                  <a16:creationId xmlns:a16="http://schemas.microsoft.com/office/drawing/2014/main" id="{7637B3A6-4D16-4C48-A2E2-2A4EABBF91C0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2607;p47">
              <a:extLst>
                <a:ext uri="{FF2B5EF4-FFF2-40B4-BE49-F238E27FC236}">
                  <a16:creationId xmlns:a16="http://schemas.microsoft.com/office/drawing/2014/main" id="{B957CCCD-0F94-4439-B1DB-E7DEFBE1E026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2608;p47">
              <a:extLst>
                <a:ext uri="{FF2B5EF4-FFF2-40B4-BE49-F238E27FC236}">
                  <a16:creationId xmlns:a16="http://schemas.microsoft.com/office/drawing/2014/main" id="{703416EE-BD4C-4210-B41D-CC97CB11926B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2609;p47">
              <a:extLst>
                <a:ext uri="{FF2B5EF4-FFF2-40B4-BE49-F238E27FC236}">
                  <a16:creationId xmlns:a16="http://schemas.microsoft.com/office/drawing/2014/main" id="{7152313D-0AD6-4D27-9EDB-19243CED8715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2610;p47">
              <a:extLst>
                <a:ext uri="{FF2B5EF4-FFF2-40B4-BE49-F238E27FC236}">
                  <a16:creationId xmlns:a16="http://schemas.microsoft.com/office/drawing/2014/main" id="{0DC702EC-C903-4EFA-A7DB-F12C71C0BD01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Google Shape;2611;p47">
              <a:extLst>
                <a:ext uri="{FF2B5EF4-FFF2-40B4-BE49-F238E27FC236}">
                  <a16:creationId xmlns:a16="http://schemas.microsoft.com/office/drawing/2014/main" id="{0A3F0D90-3736-45A5-BDB6-1545A5AA1524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2612;p47">
              <a:extLst>
                <a:ext uri="{FF2B5EF4-FFF2-40B4-BE49-F238E27FC236}">
                  <a16:creationId xmlns:a16="http://schemas.microsoft.com/office/drawing/2014/main" id="{DC6D77DA-A9A1-4832-8244-B80E0F4CD2D0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2613;p47">
              <a:extLst>
                <a:ext uri="{FF2B5EF4-FFF2-40B4-BE49-F238E27FC236}">
                  <a16:creationId xmlns:a16="http://schemas.microsoft.com/office/drawing/2014/main" id="{A39922BF-555A-4FAD-B0E9-0E21EADE4060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2614;p47">
              <a:extLst>
                <a:ext uri="{FF2B5EF4-FFF2-40B4-BE49-F238E27FC236}">
                  <a16:creationId xmlns:a16="http://schemas.microsoft.com/office/drawing/2014/main" id="{168628CA-9F43-465F-8C21-54A86FC2B62E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2615;p47">
              <a:extLst>
                <a:ext uri="{FF2B5EF4-FFF2-40B4-BE49-F238E27FC236}">
                  <a16:creationId xmlns:a16="http://schemas.microsoft.com/office/drawing/2014/main" id="{A6BD1262-300B-42A7-B7ED-F132572FCF96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2616;p47">
              <a:extLst>
                <a:ext uri="{FF2B5EF4-FFF2-40B4-BE49-F238E27FC236}">
                  <a16:creationId xmlns:a16="http://schemas.microsoft.com/office/drawing/2014/main" id="{5DC06102-8584-4286-BC91-76069ACCF40C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2617;p47">
              <a:extLst>
                <a:ext uri="{FF2B5EF4-FFF2-40B4-BE49-F238E27FC236}">
                  <a16:creationId xmlns:a16="http://schemas.microsoft.com/office/drawing/2014/main" id="{76C1665D-ADB4-4221-8845-6D3998432CA3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2618;p47">
              <a:extLst>
                <a:ext uri="{FF2B5EF4-FFF2-40B4-BE49-F238E27FC236}">
                  <a16:creationId xmlns:a16="http://schemas.microsoft.com/office/drawing/2014/main" id="{6667A239-D743-4339-8536-2F9D8E79E328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2619;p47">
              <a:extLst>
                <a:ext uri="{FF2B5EF4-FFF2-40B4-BE49-F238E27FC236}">
                  <a16:creationId xmlns:a16="http://schemas.microsoft.com/office/drawing/2014/main" id="{A867D60F-59E7-427A-886B-8FCEDFD37FF6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2620;p47">
              <a:extLst>
                <a:ext uri="{FF2B5EF4-FFF2-40B4-BE49-F238E27FC236}">
                  <a16:creationId xmlns:a16="http://schemas.microsoft.com/office/drawing/2014/main" id="{472A3D3E-2F61-48AA-9DE1-2B2188EBFDC1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2621;p47">
              <a:extLst>
                <a:ext uri="{FF2B5EF4-FFF2-40B4-BE49-F238E27FC236}">
                  <a16:creationId xmlns:a16="http://schemas.microsoft.com/office/drawing/2014/main" id="{A1E7B927-99F4-4814-8108-8728A793AEB2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2622;p47">
              <a:extLst>
                <a:ext uri="{FF2B5EF4-FFF2-40B4-BE49-F238E27FC236}">
                  <a16:creationId xmlns:a16="http://schemas.microsoft.com/office/drawing/2014/main" id="{896A327E-6104-4364-8180-D81E506807BB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2" name="Google Shape;2623;p47">
            <a:extLst>
              <a:ext uri="{FF2B5EF4-FFF2-40B4-BE49-F238E27FC236}">
                <a16:creationId xmlns:a16="http://schemas.microsoft.com/office/drawing/2014/main" id="{7C6E3F94-BADF-40CB-9866-E58DFD09887E}"/>
              </a:ext>
            </a:extLst>
          </p:cNvPr>
          <p:cNvGrpSpPr/>
          <p:nvPr/>
        </p:nvGrpSpPr>
        <p:grpSpPr>
          <a:xfrm>
            <a:off x="3567278" y="1742540"/>
            <a:ext cx="1641691" cy="1754492"/>
            <a:chOff x="1926580" y="602477"/>
            <a:chExt cx="4456273" cy="4762466"/>
          </a:xfrm>
        </p:grpSpPr>
        <p:sp>
          <p:nvSpPr>
            <p:cNvPr id="1383" name="Google Shape;2624;p47">
              <a:extLst>
                <a:ext uri="{FF2B5EF4-FFF2-40B4-BE49-F238E27FC236}">
                  <a16:creationId xmlns:a16="http://schemas.microsoft.com/office/drawing/2014/main" id="{9BFD6ACE-7543-4501-B86F-8122676B6647}"/>
                </a:ext>
              </a:extLst>
            </p:cNvPr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2625;p47">
              <a:extLst>
                <a:ext uri="{FF2B5EF4-FFF2-40B4-BE49-F238E27FC236}">
                  <a16:creationId xmlns:a16="http://schemas.microsoft.com/office/drawing/2014/main" id="{0A2A45A2-B903-4D96-9163-443149A98CD2}"/>
                </a:ext>
              </a:extLst>
            </p:cNvPr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2626;p47">
              <a:extLst>
                <a:ext uri="{FF2B5EF4-FFF2-40B4-BE49-F238E27FC236}">
                  <a16:creationId xmlns:a16="http://schemas.microsoft.com/office/drawing/2014/main" id="{4AF0598E-B580-417A-AA37-38AE7CCB13FB}"/>
                </a:ext>
              </a:extLst>
            </p:cNvPr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2627;p47">
              <a:extLst>
                <a:ext uri="{FF2B5EF4-FFF2-40B4-BE49-F238E27FC236}">
                  <a16:creationId xmlns:a16="http://schemas.microsoft.com/office/drawing/2014/main" id="{044094CE-6C2B-4A2D-B3ED-DCA2FFB4CE58}"/>
                </a:ext>
              </a:extLst>
            </p:cNvPr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2628;p47">
              <a:extLst>
                <a:ext uri="{FF2B5EF4-FFF2-40B4-BE49-F238E27FC236}">
                  <a16:creationId xmlns:a16="http://schemas.microsoft.com/office/drawing/2014/main" id="{0DC81F77-6C9B-416D-BCE4-37EDF88A68A3}"/>
                </a:ext>
              </a:extLst>
            </p:cNvPr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2629;p47">
              <a:extLst>
                <a:ext uri="{FF2B5EF4-FFF2-40B4-BE49-F238E27FC236}">
                  <a16:creationId xmlns:a16="http://schemas.microsoft.com/office/drawing/2014/main" id="{0C8D288B-4737-4C31-B4F0-36FC1068CB54}"/>
                </a:ext>
              </a:extLst>
            </p:cNvPr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2630;p47">
              <a:extLst>
                <a:ext uri="{FF2B5EF4-FFF2-40B4-BE49-F238E27FC236}">
                  <a16:creationId xmlns:a16="http://schemas.microsoft.com/office/drawing/2014/main" id="{CA3F2F36-5474-46EA-9DDB-BF521D4CCEF3}"/>
                </a:ext>
              </a:extLst>
            </p:cNvPr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2631;p47">
              <a:extLst>
                <a:ext uri="{FF2B5EF4-FFF2-40B4-BE49-F238E27FC236}">
                  <a16:creationId xmlns:a16="http://schemas.microsoft.com/office/drawing/2014/main" id="{E5356242-0ECB-45FC-B320-CCE2110C9A13}"/>
                </a:ext>
              </a:extLst>
            </p:cNvPr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2632;p47">
              <a:extLst>
                <a:ext uri="{FF2B5EF4-FFF2-40B4-BE49-F238E27FC236}">
                  <a16:creationId xmlns:a16="http://schemas.microsoft.com/office/drawing/2014/main" id="{BE82EA29-5DD4-4E9F-ABB2-BF95869BC2BC}"/>
                </a:ext>
              </a:extLst>
            </p:cNvPr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2633;p47">
              <a:extLst>
                <a:ext uri="{FF2B5EF4-FFF2-40B4-BE49-F238E27FC236}">
                  <a16:creationId xmlns:a16="http://schemas.microsoft.com/office/drawing/2014/main" id="{B53683C7-3050-4B9D-B0BA-5B6DEED6D80D}"/>
                </a:ext>
              </a:extLst>
            </p:cNvPr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2634;p47">
              <a:extLst>
                <a:ext uri="{FF2B5EF4-FFF2-40B4-BE49-F238E27FC236}">
                  <a16:creationId xmlns:a16="http://schemas.microsoft.com/office/drawing/2014/main" id="{95D9B2F7-BA7F-428D-9694-74EA3744CC7D}"/>
                </a:ext>
              </a:extLst>
            </p:cNvPr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2635;p47">
              <a:extLst>
                <a:ext uri="{FF2B5EF4-FFF2-40B4-BE49-F238E27FC236}">
                  <a16:creationId xmlns:a16="http://schemas.microsoft.com/office/drawing/2014/main" id="{A4A58CE6-1A60-4223-8B33-A524082AA7C3}"/>
                </a:ext>
              </a:extLst>
            </p:cNvPr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2636;p47">
              <a:extLst>
                <a:ext uri="{FF2B5EF4-FFF2-40B4-BE49-F238E27FC236}">
                  <a16:creationId xmlns:a16="http://schemas.microsoft.com/office/drawing/2014/main" id="{FF185324-2C0D-4404-B085-2A5053E98EB6}"/>
                </a:ext>
              </a:extLst>
            </p:cNvPr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2637;p47">
              <a:extLst>
                <a:ext uri="{FF2B5EF4-FFF2-40B4-BE49-F238E27FC236}">
                  <a16:creationId xmlns:a16="http://schemas.microsoft.com/office/drawing/2014/main" id="{D692BB43-508F-4761-81F7-CBE426288FB6}"/>
                </a:ext>
              </a:extLst>
            </p:cNvPr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2638;p47">
              <a:extLst>
                <a:ext uri="{FF2B5EF4-FFF2-40B4-BE49-F238E27FC236}">
                  <a16:creationId xmlns:a16="http://schemas.microsoft.com/office/drawing/2014/main" id="{8DF781FE-8F03-4DF1-804C-B346E41214CA}"/>
                </a:ext>
              </a:extLst>
            </p:cNvPr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2639;p47">
              <a:extLst>
                <a:ext uri="{FF2B5EF4-FFF2-40B4-BE49-F238E27FC236}">
                  <a16:creationId xmlns:a16="http://schemas.microsoft.com/office/drawing/2014/main" id="{52346E6F-EA23-45F2-8804-860622C1F281}"/>
                </a:ext>
              </a:extLst>
            </p:cNvPr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2640;p47">
              <a:extLst>
                <a:ext uri="{FF2B5EF4-FFF2-40B4-BE49-F238E27FC236}">
                  <a16:creationId xmlns:a16="http://schemas.microsoft.com/office/drawing/2014/main" id="{8A8F9603-2B03-4F31-831E-2825A0A95FF1}"/>
                </a:ext>
              </a:extLst>
            </p:cNvPr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2641;p47">
              <a:extLst>
                <a:ext uri="{FF2B5EF4-FFF2-40B4-BE49-F238E27FC236}">
                  <a16:creationId xmlns:a16="http://schemas.microsoft.com/office/drawing/2014/main" id="{2FE1BEB6-98B4-4470-B7AF-4E832F77767F}"/>
                </a:ext>
              </a:extLst>
            </p:cNvPr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2642;p47">
              <a:extLst>
                <a:ext uri="{FF2B5EF4-FFF2-40B4-BE49-F238E27FC236}">
                  <a16:creationId xmlns:a16="http://schemas.microsoft.com/office/drawing/2014/main" id="{7803C159-B314-4724-BC5B-CC268938D9C9}"/>
                </a:ext>
              </a:extLst>
            </p:cNvPr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2643;p47">
              <a:extLst>
                <a:ext uri="{FF2B5EF4-FFF2-40B4-BE49-F238E27FC236}">
                  <a16:creationId xmlns:a16="http://schemas.microsoft.com/office/drawing/2014/main" id="{7B00D09F-F525-4B17-8101-65FBEC896676}"/>
                </a:ext>
              </a:extLst>
            </p:cNvPr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2644;p47">
              <a:extLst>
                <a:ext uri="{FF2B5EF4-FFF2-40B4-BE49-F238E27FC236}">
                  <a16:creationId xmlns:a16="http://schemas.microsoft.com/office/drawing/2014/main" id="{01B3D763-5299-4A72-BAE7-3C76EE0E2DF7}"/>
                </a:ext>
              </a:extLst>
            </p:cNvPr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2645;p47">
              <a:extLst>
                <a:ext uri="{FF2B5EF4-FFF2-40B4-BE49-F238E27FC236}">
                  <a16:creationId xmlns:a16="http://schemas.microsoft.com/office/drawing/2014/main" id="{29EE3563-FE86-4EA8-A85E-F3067E3B51A7}"/>
                </a:ext>
              </a:extLst>
            </p:cNvPr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2646;p47">
              <a:extLst>
                <a:ext uri="{FF2B5EF4-FFF2-40B4-BE49-F238E27FC236}">
                  <a16:creationId xmlns:a16="http://schemas.microsoft.com/office/drawing/2014/main" id="{E1CC49E2-6C60-47D6-A9F7-33698B5B3D8A}"/>
                </a:ext>
              </a:extLst>
            </p:cNvPr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2647;p47">
              <a:extLst>
                <a:ext uri="{FF2B5EF4-FFF2-40B4-BE49-F238E27FC236}">
                  <a16:creationId xmlns:a16="http://schemas.microsoft.com/office/drawing/2014/main" id="{C3B0261E-8564-4DE3-B4FA-0FB149CA0A0B}"/>
                </a:ext>
              </a:extLst>
            </p:cNvPr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2648;p47">
              <a:extLst>
                <a:ext uri="{FF2B5EF4-FFF2-40B4-BE49-F238E27FC236}">
                  <a16:creationId xmlns:a16="http://schemas.microsoft.com/office/drawing/2014/main" id="{22ADF8FB-15F8-45FF-971B-00CEDC554A03}"/>
                </a:ext>
              </a:extLst>
            </p:cNvPr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2649;p47">
              <a:extLst>
                <a:ext uri="{FF2B5EF4-FFF2-40B4-BE49-F238E27FC236}">
                  <a16:creationId xmlns:a16="http://schemas.microsoft.com/office/drawing/2014/main" id="{3F5A8BBC-0F38-4986-9B19-FE4DFD7EF138}"/>
                </a:ext>
              </a:extLst>
            </p:cNvPr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2650;p47">
              <a:extLst>
                <a:ext uri="{FF2B5EF4-FFF2-40B4-BE49-F238E27FC236}">
                  <a16:creationId xmlns:a16="http://schemas.microsoft.com/office/drawing/2014/main" id="{FB33D1FE-3CF6-4E1D-84D9-C48E5613A6E1}"/>
                </a:ext>
              </a:extLst>
            </p:cNvPr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2651;p47">
              <a:extLst>
                <a:ext uri="{FF2B5EF4-FFF2-40B4-BE49-F238E27FC236}">
                  <a16:creationId xmlns:a16="http://schemas.microsoft.com/office/drawing/2014/main" id="{0BC7BBD7-D2B0-476E-B09F-0EC81ABF42AA}"/>
                </a:ext>
              </a:extLst>
            </p:cNvPr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2652;p47">
              <a:extLst>
                <a:ext uri="{FF2B5EF4-FFF2-40B4-BE49-F238E27FC236}">
                  <a16:creationId xmlns:a16="http://schemas.microsoft.com/office/drawing/2014/main" id="{ACF173C2-F463-4AB9-80D1-DC2EA881C760}"/>
                </a:ext>
              </a:extLst>
            </p:cNvPr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2653;p47">
              <a:extLst>
                <a:ext uri="{FF2B5EF4-FFF2-40B4-BE49-F238E27FC236}">
                  <a16:creationId xmlns:a16="http://schemas.microsoft.com/office/drawing/2014/main" id="{EB519662-F49E-4D7D-A8E5-EA2AB822F823}"/>
                </a:ext>
              </a:extLst>
            </p:cNvPr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2654;p47">
              <a:extLst>
                <a:ext uri="{FF2B5EF4-FFF2-40B4-BE49-F238E27FC236}">
                  <a16:creationId xmlns:a16="http://schemas.microsoft.com/office/drawing/2014/main" id="{AE089E35-6FCD-4149-B2D4-B5BFCD7AACEC}"/>
                </a:ext>
              </a:extLst>
            </p:cNvPr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2655;p47">
              <a:extLst>
                <a:ext uri="{FF2B5EF4-FFF2-40B4-BE49-F238E27FC236}">
                  <a16:creationId xmlns:a16="http://schemas.microsoft.com/office/drawing/2014/main" id="{50BC20BC-790C-460A-A741-0FEF1D29F1A4}"/>
                </a:ext>
              </a:extLst>
            </p:cNvPr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2656;p47">
              <a:extLst>
                <a:ext uri="{FF2B5EF4-FFF2-40B4-BE49-F238E27FC236}">
                  <a16:creationId xmlns:a16="http://schemas.microsoft.com/office/drawing/2014/main" id="{C04A3E8F-4B63-45B3-867A-7C42D3061B42}"/>
                </a:ext>
              </a:extLst>
            </p:cNvPr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2657;p47">
              <a:extLst>
                <a:ext uri="{FF2B5EF4-FFF2-40B4-BE49-F238E27FC236}">
                  <a16:creationId xmlns:a16="http://schemas.microsoft.com/office/drawing/2014/main" id="{8110277D-856D-441B-BA25-183255D43B99}"/>
                </a:ext>
              </a:extLst>
            </p:cNvPr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2658;p47">
              <a:extLst>
                <a:ext uri="{FF2B5EF4-FFF2-40B4-BE49-F238E27FC236}">
                  <a16:creationId xmlns:a16="http://schemas.microsoft.com/office/drawing/2014/main" id="{FC9A1BA7-912A-4A34-97A8-F68DA63F7978}"/>
                </a:ext>
              </a:extLst>
            </p:cNvPr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2659;p47">
              <a:extLst>
                <a:ext uri="{FF2B5EF4-FFF2-40B4-BE49-F238E27FC236}">
                  <a16:creationId xmlns:a16="http://schemas.microsoft.com/office/drawing/2014/main" id="{3871EBB6-E60A-4D06-B5CE-7B8DAEF35597}"/>
                </a:ext>
              </a:extLst>
            </p:cNvPr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2660;p47">
              <a:extLst>
                <a:ext uri="{FF2B5EF4-FFF2-40B4-BE49-F238E27FC236}">
                  <a16:creationId xmlns:a16="http://schemas.microsoft.com/office/drawing/2014/main" id="{2098440F-C43D-45A0-94CD-F550DC3FD407}"/>
                </a:ext>
              </a:extLst>
            </p:cNvPr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2661;p47">
              <a:extLst>
                <a:ext uri="{FF2B5EF4-FFF2-40B4-BE49-F238E27FC236}">
                  <a16:creationId xmlns:a16="http://schemas.microsoft.com/office/drawing/2014/main" id="{5C387894-490F-4C81-BB2F-043CE1E5AB82}"/>
                </a:ext>
              </a:extLst>
            </p:cNvPr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2662;p47">
              <a:extLst>
                <a:ext uri="{FF2B5EF4-FFF2-40B4-BE49-F238E27FC236}">
                  <a16:creationId xmlns:a16="http://schemas.microsoft.com/office/drawing/2014/main" id="{A3592296-EE68-43E3-943A-68544A955A12}"/>
                </a:ext>
              </a:extLst>
            </p:cNvPr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2663;p47">
              <a:extLst>
                <a:ext uri="{FF2B5EF4-FFF2-40B4-BE49-F238E27FC236}">
                  <a16:creationId xmlns:a16="http://schemas.microsoft.com/office/drawing/2014/main" id="{9ACD5D4E-22EE-42E0-B786-2FC79E145B7C}"/>
                </a:ext>
              </a:extLst>
            </p:cNvPr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2664;p47">
              <a:extLst>
                <a:ext uri="{FF2B5EF4-FFF2-40B4-BE49-F238E27FC236}">
                  <a16:creationId xmlns:a16="http://schemas.microsoft.com/office/drawing/2014/main" id="{8BE9657F-4122-48D3-BF2F-1C34CB466E07}"/>
                </a:ext>
              </a:extLst>
            </p:cNvPr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2665;p47">
              <a:extLst>
                <a:ext uri="{FF2B5EF4-FFF2-40B4-BE49-F238E27FC236}">
                  <a16:creationId xmlns:a16="http://schemas.microsoft.com/office/drawing/2014/main" id="{B8119951-CD6C-4DC3-B230-0B13A11FCD87}"/>
                </a:ext>
              </a:extLst>
            </p:cNvPr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2666;p47">
              <a:extLst>
                <a:ext uri="{FF2B5EF4-FFF2-40B4-BE49-F238E27FC236}">
                  <a16:creationId xmlns:a16="http://schemas.microsoft.com/office/drawing/2014/main" id="{F5F9723C-798F-48B1-B547-BDAB77940049}"/>
                </a:ext>
              </a:extLst>
            </p:cNvPr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2667;p47">
              <a:extLst>
                <a:ext uri="{FF2B5EF4-FFF2-40B4-BE49-F238E27FC236}">
                  <a16:creationId xmlns:a16="http://schemas.microsoft.com/office/drawing/2014/main" id="{768E7C09-2F3D-4C58-84A2-42B4F6AFE83A}"/>
                </a:ext>
              </a:extLst>
            </p:cNvPr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2668;p47">
              <a:extLst>
                <a:ext uri="{FF2B5EF4-FFF2-40B4-BE49-F238E27FC236}">
                  <a16:creationId xmlns:a16="http://schemas.microsoft.com/office/drawing/2014/main" id="{69D21634-2DA4-431E-8645-58ABFFB44656}"/>
                </a:ext>
              </a:extLst>
            </p:cNvPr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2669;p47">
              <a:extLst>
                <a:ext uri="{FF2B5EF4-FFF2-40B4-BE49-F238E27FC236}">
                  <a16:creationId xmlns:a16="http://schemas.microsoft.com/office/drawing/2014/main" id="{1C4E9009-EC94-4F53-9E96-17630DCFF61E}"/>
                </a:ext>
              </a:extLst>
            </p:cNvPr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2670;p47">
              <a:extLst>
                <a:ext uri="{FF2B5EF4-FFF2-40B4-BE49-F238E27FC236}">
                  <a16:creationId xmlns:a16="http://schemas.microsoft.com/office/drawing/2014/main" id="{17F61C6B-9805-464E-9B64-E6B9A50D2DDF}"/>
                </a:ext>
              </a:extLst>
            </p:cNvPr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2671;p47">
              <a:extLst>
                <a:ext uri="{FF2B5EF4-FFF2-40B4-BE49-F238E27FC236}">
                  <a16:creationId xmlns:a16="http://schemas.microsoft.com/office/drawing/2014/main" id="{35041F64-AFAB-4D11-8B5F-94BF92E8CC3C}"/>
                </a:ext>
              </a:extLst>
            </p:cNvPr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2672;p47">
              <a:extLst>
                <a:ext uri="{FF2B5EF4-FFF2-40B4-BE49-F238E27FC236}">
                  <a16:creationId xmlns:a16="http://schemas.microsoft.com/office/drawing/2014/main" id="{5A55D253-1E34-4010-89A2-370B60094EC5}"/>
                </a:ext>
              </a:extLst>
            </p:cNvPr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2673;p47">
              <a:extLst>
                <a:ext uri="{FF2B5EF4-FFF2-40B4-BE49-F238E27FC236}">
                  <a16:creationId xmlns:a16="http://schemas.microsoft.com/office/drawing/2014/main" id="{48938977-D8ED-4EB8-8C4F-812B4AB96A3E}"/>
                </a:ext>
              </a:extLst>
            </p:cNvPr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2674;p47">
              <a:extLst>
                <a:ext uri="{FF2B5EF4-FFF2-40B4-BE49-F238E27FC236}">
                  <a16:creationId xmlns:a16="http://schemas.microsoft.com/office/drawing/2014/main" id="{CBA00CB4-0FFB-428B-AF4A-A0E0F9FC8AE0}"/>
                </a:ext>
              </a:extLst>
            </p:cNvPr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2675;p47">
              <a:extLst>
                <a:ext uri="{FF2B5EF4-FFF2-40B4-BE49-F238E27FC236}">
                  <a16:creationId xmlns:a16="http://schemas.microsoft.com/office/drawing/2014/main" id="{B0E2EA11-7F14-4350-88CA-7EB2D68906B7}"/>
                </a:ext>
              </a:extLst>
            </p:cNvPr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2676;p47">
              <a:extLst>
                <a:ext uri="{FF2B5EF4-FFF2-40B4-BE49-F238E27FC236}">
                  <a16:creationId xmlns:a16="http://schemas.microsoft.com/office/drawing/2014/main" id="{7144768F-49D2-42C3-B402-1AA0739C9A65}"/>
                </a:ext>
              </a:extLst>
            </p:cNvPr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2677;p47">
              <a:extLst>
                <a:ext uri="{FF2B5EF4-FFF2-40B4-BE49-F238E27FC236}">
                  <a16:creationId xmlns:a16="http://schemas.microsoft.com/office/drawing/2014/main" id="{33684CC6-C35E-44CC-BE6F-D007ECB1523F}"/>
                </a:ext>
              </a:extLst>
            </p:cNvPr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2678;p47">
              <a:extLst>
                <a:ext uri="{FF2B5EF4-FFF2-40B4-BE49-F238E27FC236}">
                  <a16:creationId xmlns:a16="http://schemas.microsoft.com/office/drawing/2014/main" id="{4BC18A54-F362-4379-A434-5FFC4D28922E}"/>
                </a:ext>
              </a:extLst>
            </p:cNvPr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2679;p47">
              <a:extLst>
                <a:ext uri="{FF2B5EF4-FFF2-40B4-BE49-F238E27FC236}">
                  <a16:creationId xmlns:a16="http://schemas.microsoft.com/office/drawing/2014/main" id="{8F630636-2212-4D23-9AEA-D925EEF793BB}"/>
                </a:ext>
              </a:extLst>
            </p:cNvPr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2680;p47">
              <a:extLst>
                <a:ext uri="{FF2B5EF4-FFF2-40B4-BE49-F238E27FC236}">
                  <a16:creationId xmlns:a16="http://schemas.microsoft.com/office/drawing/2014/main" id="{27A9C607-3F43-47B3-BE8C-9B7A4F68F17C}"/>
                </a:ext>
              </a:extLst>
            </p:cNvPr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2681;p47">
              <a:extLst>
                <a:ext uri="{FF2B5EF4-FFF2-40B4-BE49-F238E27FC236}">
                  <a16:creationId xmlns:a16="http://schemas.microsoft.com/office/drawing/2014/main" id="{4C3F088E-A396-456C-9EED-2F14C4B3CD5D}"/>
                </a:ext>
              </a:extLst>
            </p:cNvPr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2682;p47">
              <a:extLst>
                <a:ext uri="{FF2B5EF4-FFF2-40B4-BE49-F238E27FC236}">
                  <a16:creationId xmlns:a16="http://schemas.microsoft.com/office/drawing/2014/main" id="{D9AEC6E0-DE37-4B8D-9134-E2719157FBCC}"/>
                </a:ext>
              </a:extLst>
            </p:cNvPr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2683;p47">
              <a:extLst>
                <a:ext uri="{FF2B5EF4-FFF2-40B4-BE49-F238E27FC236}">
                  <a16:creationId xmlns:a16="http://schemas.microsoft.com/office/drawing/2014/main" id="{1DFB71E5-1C4F-4407-BEE6-16807972779C}"/>
                </a:ext>
              </a:extLst>
            </p:cNvPr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2684;p47">
              <a:extLst>
                <a:ext uri="{FF2B5EF4-FFF2-40B4-BE49-F238E27FC236}">
                  <a16:creationId xmlns:a16="http://schemas.microsoft.com/office/drawing/2014/main" id="{A5BE02BF-1A70-406F-95A6-1FBF1538D026}"/>
                </a:ext>
              </a:extLst>
            </p:cNvPr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2685;p47">
              <a:extLst>
                <a:ext uri="{FF2B5EF4-FFF2-40B4-BE49-F238E27FC236}">
                  <a16:creationId xmlns:a16="http://schemas.microsoft.com/office/drawing/2014/main" id="{8D6D7335-FCA1-4065-9375-4E3D6CA2CAD1}"/>
                </a:ext>
              </a:extLst>
            </p:cNvPr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2686;p47">
              <a:extLst>
                <a:ext uri="{FF2B5EF4-FFF2-40B4-BE49-F238E27FC236}">
                  <a16:creationId xmlns:a16="http://schemas.microsoft.com/office/drawing/2014/main" id="{1D6A34F0-93C3-449A-A670-2A7AB8CC40FF}"/>
                </a:ext>
              </a:extLst>
            </p:cNvPr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2687;p47">
              <a:extLst>
                <a:ext uri="{FF2B5EF4-FFF2-40B4-BE49-F238E27FC236}">
                  <a16:creationId xmlns:a16="http://schemas.microsoft.com/office/drawing/2014/main" id="{115810D8-1003-431C-9C8D-FFADA69009CA}"/>
                </a:ext>
              </a:extLst>
            </p:cNvPr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2688;p47">
              <a:extLst>
                <a:ext uri="{FF2B5EF4-FFF2-40B4-BE49-F238E27FC236}">
                  <a16:creationId xmlns:a16="http://schemas.microsoft.com/office/drawing/2014/main" id="{331830D8-574B-4444-BC18-0B424D869B0E}"/>
                </a:ext>
              </a:extLst>
            </p:cNvPr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2689;p47">
              <a:extLst>
                <a:ext uri="{FF2B5EF4-FFF2-40B4-BE49-F238E27FC236}">
                  <a16:creationId xmlns:a16="http://schemas.microsoft.com/office/drawing/2014/main" id="{A065FD19-664F-4D9C-8209-96FE1A0B9FF9}"/>
                </a:ext>
              </a:extLst>
            </p:cNvPr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2690;p47">
              <a:extLst>
                <a:ext uri="{FF2B5EF4-FFF2-40B4-BE49-F238E27FC236}">
                  <a16:creationId xmlns:a16="http://schemas.microsoft.com/office/drawing/2014/main" id="{9FB651F8-4E32-4F2E-B9DB-8442B7A7D2EB}"/>
                </a:ext>
              </a:extLst>
            </p:cNvPr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2691;p47">
              <a:extLst>
                <a:ext uri="{FF2B5EF4-FFF2-40B4-BE49-F238E27FC236}">
                  <a16:creationId xmlns:a16="http://schemas.microsoft.com/office/drawing/2014/main" id="{7E8D9634-4DC0-46EA-91FC-152A8F888B3C}"/>
                </a:ext>
              </a:extLst>
            </p:cNvPr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2692;p47">
              <a:extLst>
                <a:ext uri="{FF2B5EF4-FFF2-40B4-BE49-F238E27FC236}">
                  <a16:creationId xmlns:a16="http://schemas.microsoft.com/office/drawing/2014/main" id="{054311F4-DF73-4DCC-804B-A437BC045418}"/>
                </a:ext>
              </a:extLst>
            </p:cNvPr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2693;p47">
              <a:extLst>
                <a:ext uri="{FF2B5EF4-FFF2-40B4-BE49-F238E27FC236}">
                  <a16:creationId xmlns:a16="http://schemas.microsoft.com/office/drawing/2014/main" id="{C0459111-F36A-485E-99AD-5852BD1BAEAB}"/>
                </a:ext>
              </a:extLst>
            </p:cNvPr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2694;p47">
              <a:extLst>
                <a:ext uri="{FF2B5EF4-FFF2-40B4-BE49-F238E27FC236}">
                  <a16:creationId xmlns:a16="http://schemas.microsoft.com/office/drawing/2014/main" id="{27B41281-C838-48AA-9D36-D71E902D79C1}"/>
                </a:ext>
              </a:extLst>
            </p:cNvPr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2695;p47">
              <a:extLst>
                <a:ext uri="{FF2B5EF4-FFF2-40B4-BE49-F238E27FC236}">
                  <a16:creationId xmlns:a16="http://schemas.microsoft.com/office/drawing/2014/main" id="{99A6D52E-750D-4B6D-8004-A2D49C152D6F}"/>
                </a:ext>
              </a:extLst>
            </p:cNvPr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2696;p47">
              <a:extLst>
                <a:ext uri="{FF2B5EF4-FFF2-40B4-BE49-F238E27FC236}">
                  <a16:creationId xmlns:a16="http://schemas.microsoft.com/office/drawing/2014/main" id="{759EA161-5DA7-454F-A15E-F22E21F70847}"/>
                </a:ext>
              </a:extLst>
            </p:cNvPr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2697;p47">
              <a:extLst>
                <a:ext uri="{FF2B5EF4-FFF2-40B4-BE49-F238E27FC236}">
                  <a16:creationId xmlns:a16="http://schemas.microsoft.com/office/drawing/2014/main" id="{F131FF18-4587-4E11-9F67-51FC2F49E06B}"/>
                </a:ext>
              </a:extLst>
            </p:cNvPr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2698;p47">
              <a:extLst>
                <a:ext uri="{FF2B5EF4-FFF2-40B4-BE49-F238E27FC236}">
                  <a16:creationId xmlns:a16="http://schemas.microsoft.com/office/drawing/2014/main" id="{E2DEF133-D5B4-46B7-B52A-B0F784566ADE}"/>
                </a:ext>
              </a:extLst>
            </p:cNvPr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2699;p47">
              <a:extLst>
                <a:ext uri="{FF2B5EF4-FFF2-40B4-BE49-F238E27FC236}">
                  <a16:creationId xmlns:a16="http://schemas.microsoft.com/office/drawing/2014/main" id="{24ABF664-FBF3-4F08-AD40-89355248D931}"/>
                </a:ext>
              </a:extLst>
            </p:cNvPr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2700;p47">
              <a:extLst>
                <a:ext uri="{FF2B5EF4-FFF2-40B4-BE49-F238E27FC236}">
                  <a16:creationId xmlns:a16="http://schemas.microsoft.com/office/drawing/2014/main" id="{9AC79F5C-E0C1-4191-8641-7246A181054B}"/>
                </a:ext>
              </a:extLst>
            </p:cNvPr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2701;p47">
              <a:extLst>
                <a:ext uri="{FF2B5EF4-FFF2-40B4-BE49-F238E27FC236}">
                  <a16:creationId xmlns:a16="http://schemas.microsoft.com/office/drawing/2014/main" id="{A45A0AAF-D0E1-4E40-B5BC-D5C46EB368E8}"/>
                </a:ext>
              </a:extLst>
            </p:cNvPr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2702;p47">
              <a:extLst>
                <a:ext uri="{FF2B5EF4-FFF2-40B4-BE49-F238E27FC236}">
                  <a16:creationId xmlns:a16="http://schemas.microsoft.com/office/drawing/2014/main" id="{13E9594C-8F0B-496A-9AF3-273DE0C7B466}"/>
                </a:ext>
              </a:extLst>
            </p:cNvPr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2703;p47">
              <a:extLst>
                <a:ext uri="{FF2B5EF4-FFF2-40B4-BE49-F238E27FC236}">
                  <a16:creationId xmlns:a16="http://schemas.microsoft.com/office/drawing/2014/main" id="{A7C5C442-2EF7-4239-B86A-B29E859797F6}"/>
                </a:ext>
              </a:extLst>
            </p:cNvPr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2704;p47">
              <a:extLst>
                <a:ext uri="{FF2B5EF4-FFF2-40B4-BE49-F238E27FC236}">
                  <a16:creationId xmlns:a16="http://schemas.microsoft.com/office/drawing/2014/main" id="{D460E5C6-020D-49BB-B97B-0EAAE5CBF70D}"/>
                </a:ext>
              </a:extLst>
            </p:cNvPr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2705;p47">
              <a:extLst>
                <a:ext uri="{FF2B5EF4-FFF2-40B4-BE49-F238E27FC236}">
                  <a16:creationId xmlns:a16="http://schemas.microsoft.com/office/drawing/2014/main" id="{044FAFBA-3409-4B08-8F2F-77515C6318E7}"/>
                </a:ext>
              </a:extLst>
            </p:cNvPr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2706;p47">
              <a:extLst>
                <a:ext uri="{FF2B5EF4-FFF2-40B4-BE49-F238E27FC236}">
                  <a16:creationId xmlns:a16="http://schemas.microsoft.com/office/drawing/2014/main" id="{70EDBCF9-5D6C-42ED-9A38-07497BC0EC73}"/>
                </a:ext>
              </a:extLst>
            </p:cNvPr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2707;p47">
              <a:extLst>
                <a:ext uri="{FF2B5EF4-FFF2-40B4-BE49-F238E27FC236}">
                  <a16:creationId xmlns:a16="http://schemas.microsoft.com/office/drawing/2014/main" id="{7A753AC5-396B-479D-8113-00C804B2B121}"/>
                </a:ext>
              </a:extLst>
            </p:cNvPr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2708;p47">
              <a:extLst>
                <a:ext uri="{FF2B5EF4-FFF2-40B4-BE49-F238E27FC236}">
                  <a16:creationId xmlns:a16="http://schemas.microsoft.com/office/drawing/2014/main" id="{F1E1D3E4-94B9-4C55-BDAD-EF8ACDD8A9C7}"/>
                </a:ext>
              </a:extLst>
            </p:cNvPr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2709;p47">
              <a:extLst>
                <a:ext uri="{FF2B5EF4-FFF2-40B4-BE49-F238E27FC236}">
                  <a16:creationId xmlns:a16="http://schemas.microsoft.com/office/drawing/2014/main" id="{67E21C53-94A8-4FCF-9BF3-DF23A9E6FEF4}"/>
                </a:ext>
              </a:extLst>
            </p:cNvPr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2710;p47">
              <a:extLst>
                <a:ext uri="{FF2B5EF4-FFF2-40B4-BE49-F238E27FC236}">
                  <a16:creationId xmlns:a16="http://schemas.microsoft.com/office/drawing/2014/main" id="{9D943D65-1F14-4306-AB72-413AB5F0AD3C}"/>
                </a:ext>
              </a:extLst>
            </p:cNvPr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2711;p47">
              <a:extLst>
                <a:ext uri="{FF2B5EF4-FFF2-40B4-BE49-F238E27FC236}">
                  <a16:creationId xmlns:a16="http://schemas.microsoft.com/office/drawing/2014/main" id="{B4BF99B6-8C16-4839-93C7-B5098F4C6312}"/>
                </a:ext>
              </a:extLst>
            </p:cNvPr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2712;p47">
              <a:extLst>
                <a:ext uri="{FF2B5EF4-FFF2-40B4-BE49-F238E27FC236}">
                  <a16:creationId xmlns:a16="http://schemas.microsoft.com/office/drawing/2014/main" id="{62AAFB1B-8CB4-4320-BAFC-A1335DDC20B3}"/>
                </a:ext>
              </a:extLst>
            </p:cNvPr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2713;p47">
              <a:extLst>
                <a:ext uri="{FF2B5EF4-FFF2-40B4-BE49-F238E27FC236}">
                  <a16:creationId xmlns:a16="http://schemas.microsoft.com/office/drawing/2014/main" id="{A20415A7-22E8-4603-ADD2-D5EB1DAAF2AB}"/>
                </a:ext>
              </a:extLst>
            </p:cNvPr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2714;p47">
              <a:extLst>
                <a:ext uri="{FF2B5EF4-FFF2-40B4-BE49-F238E27FC236}">
                  <a16:creationId xmlns:a16="http://schemas.microsoft.com/office/drawing/2014/main" id="{BDE0729C-3449-426B-B272-F5350D08E85D}"/>
                </a:ext>
              </a:extLst>
            </p:cNvPr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2715;p47">
              <a:extLst>
                <a:ext uri="{FF2B5EF4-FFF2-40B4-BE49-F238E27FC236}">
                  <a16:creationId xmlns:a16="http://schemas.microsoft.com/office/drawing/2014/main" id="{40E1EC13-79BF-455E-8AF7-36E53FF7E1D8}"/>
                </a:ext>
              </a:extLst>
            </p:cNvPr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2716;p47">
              <a:extLst>
                <a:ext uri="{FF2B5EF4-FFF2-40B4-BE49-F238E27FC236}">
                  <a16:creationId xmlns:a16="http://schemas.microsoft.com/office/drawing/2014/main" id="{561A399A-19D9-4866-AF73-3E746E3B96AB}"/>
                </a:ext>
              </a:extLst>
            </p:cNvPr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2717;p47">
              <a:extLst>
                <a:ext uri="{FF2B5EF4-FFF2-40B4-BE49-F238E27FC236}">
                  <a16:creationId xmlns:a16="http://schemas.microsoft.com/office/drawing/2014/main" id="{94A2F9A6-DCFD-4A3D-9775-18AB36F614B8}"/>
                </a:ext>
              </a:extLst>
            </p:cNvPr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2718;p47">
              <a:extLst>
                <a:ext uri="{FF2B5EF4-FFF2-40B4-BE49-F238E27FC236}">
                  <a16:creationId xmlns:a16="http://schemas.microsoft.com/office/drawing/2014/main" id="{3731B5C9-E7B2-44D9-A025-D4B228F5BBE1}"/>
                </a:ext>
              </a:extLst>
            </p:cNvPr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2719;p47">
              <a:extLst>
                <a:ext uri="{FF2B5EF4-FFF2-40B4-BE49-F238E27FC236}">
                  <a16:creationId xmlns:a16="http://schemas.microsoft.com/office/drawing/2014/main" id="{B2B79E63-6D97-4558-969C-ECA7E19B5EA2}"/>
                </a:ext>
              </a:extLst>
            </p:cNvPr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2720;p47">
              <a:extLst>
                <a:ext uri="{FF2B5EF4-FFF2-40B4-BE49-F238E27FC236}">
                  <a16:creationId xmlns:a16="http://schemas.microsoft.com/office/drawing/2014/main" id="{B31B1B89-BE1B-4892-A2E3-4D618FB5EFF6}"/>
                </a:ext>
              </a:extLst>
            </p:cNvPr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2721;p47">
              <a:extLst>
                <a:ext uri="{FF2B5EF4-FFF2-40B4-BE49-F238E27FC236}">
                  <a16:creationId xmlns:a16="http://schemas.microsoft.com/office/drawing/2014/main" id="{755B23CD-31E3-4EC3-88F8-4886B7620914}"/>
                </a:ext>
              </a:extLst>
            </p:cNvPr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2722;p47">
              <a:extLst>
                <a:ext uri="{FF2B5EF4-FFF2-40B4-BE49-F238E27FC236}">
                  <a16:creationId xmlns:a16="http://schemas.microsoft.com/office/drawing/2014/main" id="{5AADD81F-E058-4F73-A89A-05D0A222E333}"/>
                </a:ext>
              </a:extLst>
            </p:cNvPr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2723;p47">
              <a:extLst>
                <a:ext uri="{FF2B5EF4-FFF2-40B4-BE49-F238E27FC236}">
                  <a16:creationId xmlns:a16="http://schemas.microsoft.com/office/drawing/2014/main" id="{507CB7C9-B607-476C-84F1-5905FD4BF42C}"/>
                </a:ext>
              </a:extLst>
            </p:cNvPr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2724;p47">
              <a:extLst>
                <a:ext uri="{FF2B5EF4-FFF2-40B4-BE49-F238E27FC236}">
                  <a16:creationId xmlns:a16="http://schemas.microsoft.com/office/drawing/2014/main" id="{B0DCD6AA-A3DC-4AE1-ACE2-3749499600D7}"/>
                </a:ext>
              </a:extLst>
            </p:cNvPr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2725;p47">
              <a:extLst>
                <a:ext uri="{FF2B5EF4-FFF2-40B4-BE49-F238E27FC236}">
                  <a16:creationId xmlns:a16="http://schemas.microsoft.com/office/drawing/2014/main" id="{C407CAB5-50E4-4A3C-B0E3-916E6A3EB700}"/>
                </a:ext>
              </a:extLst>
            </p:cNvPr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2726;p47">
              <a:extLst>
                <a:ext uri="{FF2B5EF4-FFF2-40B4-BE49-F238E27FC236}">
                  <a16:creationId xmlns:a16="http://schemas.microsoft.com/office/drawing/2014/main" id="{A4685E8E-6276-4BF4-8C49-CAE8D75C741B}"/>
                </a:ext>
              </a:extLst>
            </p:cNvPr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2727;p47">
              <a:extLst>
                <a:ext uri="{FF2B5EF4-FFF2-40B4-BE49-F238E27FC236}">
                  <a16:creationId xmlns:a16="http://schemas.microsoft.com/office/drawing/2014/main" id="{E69FBECB-0E04-4CC6-AEED-8721DA9846F8}"/>
                </a:ext>
              </a:extLst>
            </p:cNvPr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2728;p47">
              <a:extLst>
                <a:ext uri="{FF2B5EF4-FFF2-40B4-BE49-F238E27FC236}">
                  <a16:creationId xmlns:a16="http://schemas.microsoft.com/office/drawing/2014/main" id="{BD4EFE32-926A-4981-96B9-F855B71B48D6}"/>
                </a:ext>
              </a:extLst>
            </p:cNvPr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2729;p47">
              <a:extLst>
                <a:ext uri="{FF2B5EF4-FFF2-40B4-BE49-F238E27FC236}">
                  <a16:creationId xmlns:a16="http://schemas.microsoft.com/office/drawing/2014/main" id="{8CF058DC-8B08-44C3-A1D8-DBECAEE23B91}"/>
                </a:ext>
              </a:extLst>
            </p:cNvPr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2730;p47">
              <a:extLst>
                <a:ext uri="{FF2B5EF4-FFF2-40B4-BE49-F238E27FC236}">
                  <a16:creationId xmlns:a16="http://schemas.microsoft.com/office/drawing/2014/main" id="{3AD18033-6CB1-45C4-893E-3DB41BDFF154}"/>
                </a:ext>
              </a:extLst>
            </p:cNvPr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2731;p47">
              <a:extLst>
                <a:ext uri="{FF2B5EF4-FFF2-40B4-BE49-F238E27FC236}">
                  <a16:creationId xmlns:a16="http://schemas.microsoft.com/office/drawing/2014/main" id="{75092671-5573-462D-84F1-72FA07F6E507}"/>
                </a:ext>
              </a:extLst>
            </p:cNvPr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2732;p47">
              <a:extLst>
                <a:ext uri="{FF2B5EF4-FFF2-40B4-BE49-F238E27FC236}">
                  <a16:creationId xmlns:a16="http://schemas.microsoft.com/office/drawing/2014/main" id="{886849CF-8754-48FB-8ABE-FD58CDE7C29E}"/>
                </a:ext>
              </a:extLst>
            </p:cNvPr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2733;p47">
              <a:extLst>
                <a:ext uri="{FF2B5EF4-FFF2-40B4-BE49-F238E27FC236}">
                  <a16:creationId xmlns:a16="http://schemas.microsoft.com/office/drawing/2014/main" id="{945C6DA8-2B49-4062-A2DF-DA518657E0BE}"/>
                </a:ext>
              </a:extLst>
            </p:cNvPr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2734;p47">
              <a:extLst>
                <a:ext uri="{FF2B5EF4-FFF2-40B4-BE49-F238E27FC236}">
                  <a16:creationId xmlns:a16="http://schemas.microsoft.com/office/drawing/2014/main" id="{2EE9C16D-665C-46ED-B4F6-303A62F99C1B}"/>
                </a:ext>
              </a:extLst>
            </p:cNvPr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2735;p47">
              <a:extLst>
                <a:ext uri="{FF2B5EF4-FFF2-40B4-BE49-F238E27FC236}">
                  <a16:creationId xmlns:a16="http://schemas.microsoft.com/office/drawing/2014/main" id="{74032A6F-02D0-4B52-A9FD-F91EF3BC1A33}"/>
                </a:ext>
              </a:extLst>
            </p:cNvPr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2736;p47">
              <a:extLst>
                <a:ext uri="{FF2B5EF4-FFF2-40B4-BE49-F238E27FC236}">
                  <a16:creationId xmlns:a16="http://schemas.microsoft.com/office/drawing/2014/main" id="{5342673E-451F-45FC-8FB3-C4CD6BB93759}"/>
                </a:ext>
              </a:extLst>
            </p:cNvPr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2737;p47">
              <a:extLst>
                <a:ext uri="{FF2B5EF4-FFF2-40B4-BE49-F238E27FC236}">
                  <a16:creationId xmlns:a16="http://schemas.microsoft.com/office/drawing/2014/main" id="{20F52F73-8D7A-4003-9D18-1B45BFECB149}"/>
                </a:ext>
              </a:extLst>
            </p:cNvPr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2738;p47">
              <a:extLst>
                <a:ext uri="{FF2B5EF4-FFF2-40B4-BE49-F238E27FC236}">
                  <a16:creationId xmlns:a16="http://schemas.microsoft.com/office/drawing/2014/main" id="{F9140282-8336-4CB1-86C1-D0D8723D66B7}"/>
                </a:ext>
              </a:extLst>
            </p:cNvPr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2739;p47">
              <a:extLst>
                <a:ext uri="{FF2B5EF4-FFF2-40B4-BE49-F238E27FC236}">
                  <a16:creationId xmlns:a16="http://schemas.microsoft.com/office/drawing/2014/main" id="{253C4326-0640-4606-A808-8AF7A7B4FD59}"/>
                </a:ext>
              </a:extLst>
            </p:cNvPr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2740;p47">
              <a:extLst>
                <a:ext uri="{FF2B5EF4-FFF2-40B4-BE49-F238E27FC236}">
                  <a16:creationId xmlns:a16="http://schemas.microsoft.com/office/drawing/2014/main" id="{0FABF1AA-C2D6-4188-8991-8F2375107DB7}"/>
                </a:ext>
              </a:extLst>
            </p:cNvPr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2741;p47">
              <a:extLst>
                <a:ext uri="{FF2B5EF4-FFF2-40B4-BE49-F238E27FC236}">
                  <a16:creationId xmlns:a16="http://schemas.microsoft.com/office/drawing/2014/main" id="{FA341676-50C3-4CE5-B9B1-AE9230158771}"/>
                </a:ext>
              </a:extLst>
            </p:cNvPr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2742;p47">
              <a:extLst>
                <a:ext uri="{FF2B5EF4-FFF2-40B4-BE49-F238E27FC236}">
                  <a16:creationId xmlns:a16="http://schemas.microsoft.com/office/drawing/2014/main" id="{55D9D758-48E5-4BD3-B2BD-DB564317757D}"/>
                </a:ext>
              </a:extLst>
            </p:cNvPr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2743;p47">
              <a:extLst>
                <a:ext uri="{FF2B5EF4-FFF2-40B4-BE49-F238E27FC236}">
                  <a16:creationId xmlns:a16="http://schemas.microsoft.com/office/drawing/2014/main" id="{F15B1F7A-DDB5-4934-8EAA-8E828FA55885}"/>
                </a:ext>
              </a:extLst>
            </p:cNvPr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2744;p47">
              <a:extLst>
                <a:ext uri="{FF2B5EF4-FFF2-40B4-BE49-F238E27FC236}">
                  <a16:creationId xmlns:a16="http://schemas.microsoft.com/office/drawing/2014/main" id="{110D24FF-B089-48EA-94D3-8456A60963F4}"/>
                </a:ext>
              </a:extLst>
            </p:cNvPr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4" name="Google Shape;2745;p47">
              <a:extLst>
                <a:ext uri="{FF2B5EF4-FFF2-40B4-BE49-F238E27FC236}">
                  <a16:creationId xmlns:a16="http://schemas.microsoft.com/office/drawing/2014/main" id="{E6E869D4-3B97-4ACB-85E7-98CFF28FB36C}"/>
                </a:ext>
              </a:extLst>
            </p:cNvPr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2746;p47">
              <a:extLst>
                <a:ext uri="{FF2B5EF4-FFF2-40B4-BE49-F238E27FC236}">
                  <a16:creationId xmlns:a16="http://schemas.microsoft.com/office/drawing/2014/main" id="{3443D88B-C593-4BEA-B6C2-1E452CAFC8AC}"/>
                </a:ext>
              </a:extLst>
            </p:cNvPr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2747;p47">
              <a:extLst>
                <a:ext uri="{FF2B5EF4-FFF2-40B4-BE49-F238E27FC236}">
                  <a16:creationId xmlns:a16="http://schemas.microsoft.com/office/drawing/2014/main" id="{F51BD7A4-A1B0-4EFF-890B-C5ABBF6DF767}"/>
                </a:ext>
              </a:extLst>
            </p:cNvPr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2748;p47">
              <a:extLst>
                <a:ext uri="{FF2B5EF4-FFF2-40B4-BE49-F238E27FC236}">
                  <a16:creationId xmlns:a16="http://schemas.microsoft.com/office/drawing/2014/main" id="{D27FE3EC-9A57-40A9-AA38-DEFE282A42CC}"/>
                </a:ext>
              </a:extLst>
            </p:cNvPr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2749;p47">
              <a:extLst>
                <a:ext uri="{FF2B5EF4-FFF2-40B4-BE49-F238E27FC236}">
                  <a16:creationId xmlns:a16="http://schemas.microsoft.com/office/drawing/2014/main" id="{EE85EBF9-ED6B-4CAE-AE76-382DA6E6973E}"/>
                </a:ext>
              </a:extLst>
            </p:cNvPr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2750;p47">
              <a:extLst>
                <a:ext uri="{FF2B5EF4-FFF2-40B4-BE49-F238E27FC236}">
                  <a16:creationId xmlns:a16="http://schemas.microsoft.com/office/drawing/2014/main" id="{5A52A5BA-56C7-4D4C-884F-D3966D5E440F}"/>
                </a:ext>
              </a:extLst>
            </p:cNvPr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Google Shape;2751;p47">
              <a:extLst>
                <a:ext uri="{FF2B5EF4-FFF2-40B4-BE49-F238E27FC236}">
                  <a16:creationId xmlns:a16="http://schemas.microsoft.com/office/drawing/2014/main" id="{90E319F5-F159-471F-9681-CF7A4508A8C2}"/>
                </a:ext>
              </a:extLst>
            </p:cNvPr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1" name="Google Shape;2752;p47">
              <a:extLst>
                <a:ext uri="{FF2B5EF4-FFF2-40B4-BE49-F238E27FC236}">
                  <a16:creationId xmlns:a16="http://schemas.microsoft.com/office/drawing/2014/main" id="{DB76AFEC-9F65-4788-910B-55CCDB8E6FB9}"/>
                </a:ext>
              </a:extLst>
            </p:cNvPr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Google Shape;2753;p47">
              <a:extLst>
                <a:ext uri="{FF2B5EF4-FFF2-40B4-BE49-F238E27FC236}">
                  <a16:creationId xmlns:a16="http://schemas.microsoft.com/office/drawing/2014/main" id="{1A80259E-9C43-4C5C-9355-BA8140A79BE5}"/>
                </a:ext>
              </a:extLst>
            </p:cNvPr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2754;p47">
              <a:extLst>
                <a:ext uri="{FF2B5EF4-FFF2-40B4-BE49-F238E27FC236}">
                  <a16:creationId xmlns:a16="http://schemas.microsoft.com/office/drawing/2014/main" id="{45CAEE42-4B6A-495B-A507-5B51D9DF2B7C}"/>
                </a:ext>
              </a:extLst>
            </p:cNvPr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2755;p47">
              <a:extLst>
                <a:ext uri="{FF2B5EF4-FFF2-40B4-BE49-F238E27FC236}">
                  <a16:creationId xmlns:a16="http://schemas.microsoft.com/office/drawing/2014/main" id="{54B112C1-F7A5-4DD3-8B92-516E116F4F70}"/>
                </a:ext>
              </a:extLst>
            </p:cNvPr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2756;p47">
              <a:extLst>
                <a:ext uri="{FF2B5EF4-FFF2-40B4-BE49-F238E27FC236}">
                  <a16:creationId xmlns:a16="http://schemas.microsoft.com/office/drawing/2014/main" id="{2E95EF22-16B4-45E2-A5AF-2D55292ABB35}"/>
                </a:ext>
              </a:extLst>
            </p:cNvPr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2757;p47">
              <a:extLst>
                <a:ext uri="{FF2B5EF4-FFF2-40B4-BE49-F238E27FC236}">
                  <a16:creationId xmlns:a16="http://schemas.microsoft.com/office/drawing/2014/main" id="{2E6A9001-DABF-4716-953F-8B0115F912FE}"/>
                </a:ext>
              </a:extLst>
            </p:cNvPr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2758;p47">
              <a:extLst>
                <a:ext uri="{FF2B5EF4-FFF2-40B4-BE49-F238E27FC236}">
                  <a16:creationId xmlns:a16="http://schemas.microsoft.com/office/drawing/2014/main" id="{DC136764-0035-40D7-813D-136351DFCFB9}"/>
                </a:ext>
              </a:extLst>
            </p:cNvPr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2759;p47">
              <a:extLst>
                <a:ext uri="{FF2B5EF4-FFF2-40B4-BE49-F238E27FC236}">
                  <a16:creationId xmlns:a16="http://schemas.microsoft.com/office/drawing/2014/main" id="{B40723EB-2500-4960-BD25-D33523B2D8D7}"/>
                </a:ext>
              </a:extLst>
            </p:cNvPr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2760;p47">
              <a:extLst>
                <a:ext uri="{FF2B5EF4-FFF2-40B4-BE49-F238E27FC236}">
                  <a16:creationId xmlns:a16="http://schemas.microsoft.com/office/drawing/2014/main" id="{A41339EC-5610-4FDD-BF85-FBD2901C8008}"/>
                </a:ext>
              </a:extLst>
            </p:cNvPr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2761;p47">
              <a:extLst>
                <a:ext uri="{FF2B5EF4-FFF2-40B4-BE49-F238E27FC236}">
                  <a16:creationId xmlns:a16="http://schemas.microsoft.com/office/drawing/2014/main" id="{D90E20AB-C05C-46DF-890A-565D10A859AC}"/>
                </a:ext>
              </a:extLst>
            </p:cNvPr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2762;p47">
              <a:extLst>
                <a:ext uri="{FF2B5EF4-FFF2-40B4-BE49-F238E27FC236}">
                  <a16:creationId xmlns:a16="http://schemas.microsoft.com/office/drawing/2014/main" id="{4E8E05EA-7079-44DE-A222-73344235BCB7}"/>
                </a:ext>
              </a:extLst>
            </p:cNvPr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2763;p47">
              <a:extLst>
                <a:ext uri="{FF2B5EF4-FFF2-40B4-BE49-F238E27FC236}">
                  <a16:creationId xmlns:a16="http://schemas.microsoft.com/office/drawing/2014/main" id="{5D1593FF-FD41-40D5-A7CE-2507D866E133}"/>
                </a:ext>
              </a:extLst>
            </p:cNvPr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2764;p47">
              <a:extLst>
                <a:ext uri="{FF2B5EF4-FFF2-40B4-BE49-F238E27FC236}">
                  <a16:creationId xmlns:a16="http://schemas.microsoft.com/office/drawing/2014/main" id="{0161F025-DC1C-4C52-9E02-4B2F3BB6614C}"/>
                </a:ext>
              </a:extLst>
            </p:cNvPr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2765;p47">
              <a:extLst>
                <a:ext uri="{FF2B5EF4-FFF2-40B4-BE49-F238E27FC236}">
                  <a16:creationId xmlns:a16="http://schemas.microsoft.com/office/drawing/2014/main" id="{7E60903C-7816-4FB6-B363-BD4EA0567347}"/>
                </a:ext>
              </a:extLst>
            </p:cNvPr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2766;p47">
              <a:extLst>
                <a:ext uri="{FF2B5EF4-FFF2-40B4-BE49-F238E27FC236}">
                  <a16:creationId xmlns:a16="http://schemas.microsoft.com/office/drawing/2014/main" id="{2D28DB18-4BE3-42A3-B356-92B25A7A79B5}"/>
                </a:ext>
              </a:extLst>
            </p:cNvPr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2767;p47">
              <a:extLst>
                <a:ext uri="{FF2B5EF4-FFF2-40B4-BE49-F238E27FC236}">
                  <a16:creationId xmlns:a16="http://schemas.microsoft.com/office/drawing/2014/main" id="{44F6167E-D71F-4086-A2F4-76211296DEEF}"/>
                </a:ext>
              </a:extLst>
            </p:cNvPr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2768;p47">
              <a:extLst>
                <a:ext uri="{FF2B5EF4-FFF2-40B4-BE49-F238E27FC236}">
                  <a16:creationId xmlns:a16="http://schemas.microsoft.com/office/drawing/2014/main" id="{DADCAB07-FBD1-4C51-8632-7C8416E25021}"/>
                </a:ext>
              </a:extLst>
            </p:cNvPr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2769;p47">
              <a:extLst>
                <a:ext uri="{FF2B5EF4-FFF2-40B4-BE49-F238E27FC236}">
                  <a16:creationId xmlns:a16="http://schemas.microsoft.com/office/drawing/2014/main" id="{2A089818-DC33-4B96-BF66-AE5680B0CC70}"/>
                </a:ext>
              </a:extLst>
            </p:cNvPr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29" name="Google Shape;2770;p47">
              <a:extLst>
                <a:ext uri="{FF2B5EF4-FFF2-40B4-BE49-F238E27FC236}">
                  <a16:creationId xmlns:a16="http://schemas.microsoft.com/office/drawing/2014/main" id="{42C85FBE-6328-4366-BD61-08E54AC22185}"/>
                </a:ext>
              </a:extLst>
            </p:cNvPr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1532" name="Google Shape;2771;p47">
                <a:extLst>
                  <a:ext uri="{FF2B5EF4-FFF2-40B4-BE49-F238E27FC236}">
                    <a16:creationId xmlns:a16="http://schemas.microsoft.com/office/drawing/2014/main" id="{007E1EFB-FFAF-422A-829D-AA55ABE90B79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2772;p47">
                <a:extLst>
                  <a:ext uri="{FF2B5EF4-FFF2-40B4-BE49-F238E27FC236}">
                    <a16:creationId xmlns:a16="http://schemas.microsoft.com/office/drawing/2014/main" id="{458EC8F8-CED5-42F0-98C9-61E3720A3C3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2773;p47">
                <a:extLst>
                  <a:ext uri="{FF2B5EF4-FFF2-40B4-BE49-F238E27FC236}">
                    <a16:creationId xmlns:a16="http://schemas.microsoft.com/office/drawing/2014/main" id="{F7F5B9B0-5AED-4BEB-85F6-33D024F707A3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2774;p47">
                <a:extLst>
                  <a:ext uri="{FF2B5EF4-FFF2-40B4-BE49-F238E27FC236}">
                    <a16:creationId xmlns:a16="http://schemas.microsoft.com/office/drawing/2014/main" id="{CCEDC053-4E98-4305-BC9C-B71BB957BE71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2775;p47">
                <a:extLst>
                  <a:ext uri="{FF2B5EF4-FFF2-40B4-BE49-F238E27FC236}">
                    <a16:creationId xmlns:a16="http://schemas.microsoft.com/office/drawing/2014/main" id="{26C540CB-4A5E-4D6D-9479-1AD358B5DE01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30" name="Google Shape;2776;p47">
              <a:extLst>
                <a:ext uri="{FF2B5EF4-FFF2-40B4-BE49-F238E27FC236}">
                  <a16:creationId xmlns:a16="http://schemas.microsoft.com/office/drawing/2014/main" id="{22AAEC29-F096-473C-B1EB-6D26538A0C29}"/>
                </a:ext>
              </a:extLst>
            </p:cNvPr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2777;p47">
              <a:extLst>
                <a:ext uri="{FF2B5EF4-FFF2-40B4-BE49-F238E27FC236}">
                  <a16:creationId xmlns:a16="http://schemas.microsoft.com/office/drawing/2014/main" id="{86FEE71B-762A-4109-9A90-D9386C49E753}"/>
                </a:ext>
              </a:extLst>
            </p:cNvPr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7" name="Google Shape;2778;p47">
            <a:extLst>
              <a:ext uri="{FF2B5EF4-FFF2-40B4-BE49-F238E27FC236}">
                <a16:creationId xmlns:a16="http://schemas.microsoft.com/office/drawing/2014/main" id="{5ACDC450-82BA-4708-AD61-2587A4015B1A}"/>
              </a:ext>
            </a:extLst>
          </p:cNvPr>
          <p:cNvGrpSpPr/>
          <p:nvPr/>
        </p:nvGrpSpPr>
        <p:grpSpPr>
          <a:xfrm>
            <a:off x="6025613" y="1684962"/>
            <a:ext cx="1782593" cy="1812070"/>
            <a:chOff x="2011725" y="44285"/>
            <a:chExt cx="4684870" cy="4762340"/>
          </a:xfrm>
        </p:grpSpPr>
        <p:grpSp>
          <p:nvGrpSpPr>
            <p:cNvPr id="1538" name="Google Shape;2779;p47">
              <a:extLst>
                <a:ext uri="{FF2B5EF4-FFF2-40B4-BE49-F238E27FC236}">
                  <a16:creationId xmlns:a16="http://schemas.microsoft.com/office/drawing/2014/main" id="{F9A3B584-B011-4436-92E2-459FA2673A53}"/>
                </a:ext>
              </a:extLst>
            </p:cNvPr>
            <p:cNvGrpSpPr/>
            <p:nvPr/>
          </p:nvGrpSpPr>
          <p:grpSpPr>
            <a:xfrm>
              <a:off x="2119596" y="326448"/>
              <a:ext cx="3544299" cy="3707706"/>
              <a:chOff x="3860721" y="1330073"/>
              <a:chExt cx="3544299" cy="3707706"/>
            </a:xfrm>
          </p:grpSpPr>
          <p:sp>
            <p:nvSpPr>
              <p:cNvPr id="1702" name="Google Shape;2780;p47">
                <a:extLst>
                  <a:ext uri="{FF2B5EF4-FFF2-40B4-BE49-F238E27FC236}">
                    <a16:creationId xmlns:a16="http://schemas.microsoft.com/office/drawing/2014/main" id="{C3547822-7964-4E12-8F51-A5BEFB3371B0}"/>
                  </a:ext>
                </a:extLst>
              </p:cNvPr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3" name="Google Shape;2781;p47">
                <a:extLst>
                  <a:ext uri="{FF2B5EF4-FFF2-40B4-BE49-F238E27FC236}">
                    <a16:creationId xmlns:a16="http://schemas.microsoft.com/office/drawing/2014/main" id="{5E33493F-DF97-4D9C-94C0-4811938FA44B}"/>
                  </a:ext>
                </a:extLst>
              </p:cNvPr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4" name="Google Shape;2782;p47">
                <a:extLst>
                  <a:ext uri="{FF2B5EF4-FFF2-40B4-BE49-F238E27FC236}">
                    <a16:creationId xmlns:a16="http://schemas.microsoft.com/office/drawing/2014/main" id="{5EC5A407-7488-4F1C-B702-6D4C2DA12DE8}"/>
                  </a:ext>
                </a:extLst>
              </p:cNvPr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5" name="Google Shape;2783;p47">
                <a:extLst>
                  <a:ext uri="{FF2B5EF4-FFF2-40B4-BE49-F238E27FC236}">
                    <a16:creationId xmlns:a16="http://schemas.microsoft.com/office/drawing/2014/main" id="{03B689D3-CDDF-48B1-AF2D-1B6DD6A2FE05}"/>
                  </a:ext>
                </a:extLst>
              </p:cNvPr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6" name="Google Shape;2784;p47">
                <a:extLst>
                  <a:ext uri="{FF2B5EF4-FFF2-40B4-BE49-F238E27FC236}">
                    <a16:creationId xmlns:a16="http://schemas.microsoft.com/office/drawing/2014/main" id="{E4EA5D11-D017-41D1-A69C-102B78E51304}"/>
                  </a:ext>
                </a:extLst>
              </p:cNvPr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7" name="Google Shape;2785;p47">
                <a:extLst>
                  <a:ext uri="{FF2B5EF4-FFF2-40B4-BE49-F238E27FC236}">
                    <a16:creationId xmlns:a16="http://schemas.microsoft.com/office/drawing/2014/main" id="{C4CD12FB-2160-40FB-877C-12359BDAF8EF}"/>
                  </a:ext>
                </a:extLst>
              </p:cNvPr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8" name="Google Shape;2786;p47">
                <a:extLst>
                  <a:ext uri="{FF2B5EF4-FFF2-40B4-BE49-F238E27FC236}">
                    <a16:creationId xmlns:a16="http://schemas.microsoft.com/office/drawing/2014/main" id="{B6220AD9-AD07-45DF-B958-1CE20224D8A8}"/>
                  </a:ext>
                </a:extLst>
              </p:cNvPr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9" name="Google Shape;2787;p47">
                <a:extLst>
                  <a:ext uri="{FF2B5EF4-FFF2-40B4-BE49-F238E27FC236}">
                    <a16:creationId xmlns:a16="http://schemas.microsoft.com/office/drawing/2014/main" id="{8EEA8D78-5A52-4194-A695-2B50ADA83E79}"/>
                  </a:ext>
                </a:extLst>
              </p:cNvPr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0" name="Google Shape;2788;p47">
                <a:extLst>
                  <a:ext uri="{FF2B5EF4-FFF2-40B4-BE49-F238E27FC236}">
                    <a16:creationId xmlns:a16="http://schemas.microsoft.com/office/drawing/2014/main" id="{BB16FB35-DDC9-4F18-BF39-65708F56B321}"/>
                  </a:ext>
                </a:extLst>
              </p:cNvPr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1" name="Google Shape;2789;p47">
                <a:extLst>
                  <a:ext uri="{FF2B5EF4-FFF2-40B4-BE49-F238E27FC236}">
                    <a16:creationId xmlns:a16="http://schemas.microsoft.com/office/drawing/2014/main" id="{03D048F9-2375-4AD7-8123-59C27915976C}"/>
                  </a:ext>
                </a:extLst>
              </p:cNvPr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2" name="Google Shape;2790;p47">
                <a:extLst>
                  <a:ext uri="{FF2B5EF4-FFF2-40B4-BE49-F238E27FC236}">
                    <a16:creationId xmlns:a16="http://schemas.microsoft.com/office/drawing/2014/main" id="{C6521308-67CA-40E2-8CB7-365941A65597}"/>
                  </a:ext>
                </a:extLst>
              </p:cNvPr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3" name="Google Shape;2791;p47">
                <a:extLst>
                  <a:ext uri="{FF2B5EF4-FFF2-40B4-BE49-F238E27FC236}">
                    <a16:creationId xmlns:a16="http://schemas.microsoft.com/office/drawing/2014/main" id="{44AC9344-2E9F-4CE1-B52F-18EB6B3B049E}"/>
                  </a:ext>
                </a:extLst>
              </p:cNvPr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4" name="Google Shape;2792;p47">
                <a:extLst>
                  <a:ext uri="{FF2B5EF4-FFF2-40B4-BE49-F238E27FC236}">
                    <a16:creationId xmlns:a16="http://schemas.microsoft.com/office/drawing/2014/main" id="{2C53B3FE-2B12-4051-A72F-201FCB90DDAF}"/>
                  </a:ext>
                </a:extLst>
              </p:cNvPr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5" name="Google Shape;2793;p47">
                <a:extLst>
                  <a:ext uri="{FF2B5EF4-FFF2-40B4-BE49-F238E27FC236}">
                    <a16:creationId xmlns:a16="http://schemas.microsoft.com/office/drawing/2014/main" id="{DB64626D-9166-4716-8EBB-E08A8DCDA448}"/>
                  </a:ext>
                </a:extLst>
              </p:cNvPr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6" name="Google Shape;2794;p47">
                <a:extLst>
                  <a:ext uri="{FF2B5EF4-FFF2-40B4-BE49-F238E27FC236}">
                    <a16:creationId xmlns:a16="http://schemas.microsoft.com/office/drawing/2014/main" id="{BE1CF9A1-6571-4E34-8FF4-12AAEE0D0306}"/>
                  </a:ext>
                </a:extLst>
              </p:cNvPr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7" name="Google Shape;2795;p47">
                <a:extLst>
                  <a:ext uri="{FF2B5EF4-FFF2-40B4-BE49-F238E27FC236}">
                    <a16:creationId xmlns:a16="http://schemas.microsoft.com/office/drawing/2014/main" id="{B9393B73-37F9-4515-9D6F-797C5A439492}"/>
                  </a:ext>
                </a:extLst>
              </p:cNvPr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8" name="Google Shape;2796;p47">
                <a:extLst>
                  <a:ext uri="{FF2B5EF4-FFF2-40B4-BE49-F238E27FC236}">
                    <a16:creationId xmlns:a16="http://schemas.microsoft.com/office/drawing/2014/main" id="{5E7D8EC5-8003-4E61-9E36-7F8ACAC27B76}"/>
                  </a:ext>
                </a:extLst>
              </p:cNvPr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9" name="Google Shape;2797;p47">
                <a:extLst>
                  <a:ext uri="{FF2B5EF4-FFF2-40B4-BE49-F238E27FC236}">
                    <a16:creationId xmlns:a16="http://schemas.microsoft.com/office/drawing/2014/main" id="{2E97FF5D-430C-4DFE-8943-8851A17469C5}"/>
                  </a:ext>
                </a:extLst>
              </p:cNvPr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0" name="Google Shape;2798;p47">
                <a:extLst>
                  <a:ext uri="{FF2B5EF4-FFF2-40B4-BE49-F238E27FC236}">
                    <a16:creationId xmlns:a16="http://schemas.microsoft.com/office/drawing/2014/main" id="{C8C074E3-585E-4C68-B0ED-6D6EAB2A4641}"/>
                  </a:ext>
                </a:extLst>
              </p:cNvPr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1" name="Google Shape;2799;p47">
                <a:extLst>
                  <a:ext uri="{FF2B5EF4-FFF2-40B4-BE49-F238E27FC236}">
                    <a16:creationId xmlns:a16="http://schemas.microsoft.com/office/drawing/2014/main" id="{7EFA451B-2BFF-48EA-A0CA-EC1B2C1CF991}"/>
                  </a:ext>
                </a:extLst>
              </p:cNvPr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2" name="Google Shape;2800;p47">
                <a:extLst>
                  <a:ext uri="{FF2B5EF4-FFF2-40B4-BE49-F238E27FC236}">
                    <a16:creationId xmlns:a16="http://schemas.microsoft.com/office/drawing/2014/main" id="{1D38CEFC-996B-4D18-8D1A-B909649850E4}"/>
                  </a:ext>
                </a:extLst>
              </p:cNvPr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3" name="Google Shape;2801;p47">
                <a:extLst>
                  <a:ext uri="{FF2B5EF4-FFF2-40B4-BE49-F238E27FC236}">
                    <a16:creationId xmlns:a16="http://schemas.microsoft.com/office/drawing/2014/main" id="{16C0E121-9B19-4E6A-98D4-D618C228E134}"/>
                  </a:ext>
                </a:extLst>
              </p:cNvPr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4" name="Google Shape;2802;p47">
                <a:extLst>
                  <a:ext uri="{FF2B5EF4-FFF2-40B4-BE49-F238E27FC236}">
                    <a16:creationId xmlns:a16="http://schemas.microsoft.com/office/drawing/2014/main" id="{B93D1B3E-B25C-4954-A5B2-D7EC67474D74}"/>
                  </a:ext>
                </a:extLst>
              </p:cNvPr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5" name="Google Shape;2803;p47">
                <a:extLst>
                  <a:ext uri="{FF2B5EF4-FFF2-40B4-BE49-F238E27FC236}">
                    <a16:creationId xmlns:a16="http://schemas.microsoft.com/office/drawing/2014/main" id="{7B6C9233-9797-470B-A72C-C8183D352520}"/>
                  </a:ext>
                </a:extLst>
              </p:cNvPr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6" name="Google Shape;2804;p47">
                <a:extLst>
                  <a:ext uri="{FF2B5EF4-FFF2-40B4-BE49-F238E27FC236}">
                    <a16:creationId xmlns:a16="http://schemas.microsoft.com/office/drawing/2014/main" id="{072F6D01-41D8-41D2-AF7B-F02EDD1FAA33}"/>
                  </a:ext>
                </a:extLst>
              </p:cNvPr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7" name="Google Shape;2805;p47">
                <a:extLst>
                  <a:ext uri="{FF2B5EF4-FFF2-40B4-BE49-F238E27FC236}">
                    <a16:creationId xmlns:a16="http://schemas.microsoft.com/office/drawing/2014/main" id="{EA50ED47-464C-4B76-AF5D-8455D0E6B2DE}"/>
                  </a:ext>
                </a:extLst>
              </p:cNvPr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8" name="Google Shape;2806;p47">
                <a:extLst>
                  <a:ext uri="{FF2B5EF4-FFF2-40B4-BE49-F238E27FC236}">
                    <a16:creationId xmlns:a16="http://schemas.microsoft.com/office/drawing/2014/main" id="{9B2148F2-3811-4A3F-93FD-AEB3355516C1}"/>
                  </a:ext>
                </a:extLst>
              </p:cNvPr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9" name="Google Shape;2807;p47">
                <a:extLst>
                  <a:ext uri="{FF2B5EF4-FFF2-40B4-BE49-F238E27FC236}">
                    <a16:creationId xmlns:a16="http://schemas.microsoft.com/office/drawing/2014/main" id="{E34FB5C3-BF52-4AE4-B5D9-B7773176776D}"/>
                  </a:ext>
                </a:extLst>
              </p:cNvPr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0" name="Google Shape;2808;p47">
                <a:extLst>
                  <a:ext uri="{FF2B5EF4-FFF2-40B4-BE49-F238E27FC236}">
                    <a16:creationId xmlns:a16="http://schemas.microsoft.com/office/drawing/2014/main" id="{3A17D2C9-99A3-4459-8082-1CF3B1197F77}"/>
                  </a:ext>
                </a:extLst>
              </p:cNvPr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1" name="Google Shape;2809;p47">
                <a:extLst>
                  <a:ext uri="{FF2B5EF4-FFF2-40B4-BE49-F238E27FC236}">
                    <a16:creationId xmlns:a16="http://schemas.microsoft.com/office/drawing/2014/main" id="{096E3C58-A366-417C-A703-0A74563D8390}"/>
                  </a:ext>
                </a:extLst>
              </p:cNvPr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2" name="Google Shape;2810;p47">
                <a:extLst>
                  <a:ext uri="{FF2B5EF4-FFF2-40B4-BE49-F238E27FC236}">
                    <a16:creationId xmlns:a16="http://schemas.microsoft.com/office/drawing/2014/main" id="{8DA1B90A-C1C9-459C-91C3-D9B9FDD361A2}"/>
                  </a:ext>
                </a:extLst>
              </p:cNvPr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3" name="Google Shape;2811;p47">
                <a:extLst>
                  <a:ext uri="{FF2B5EF4-FFF2-40B4-BE49-F238E27FC236}">
                    <a16:creationId xmlns:a16="http://schemas.microsoft.com/office/drawing/2014/main" id="{788E5F9D-4ABE-4B55-BA4B-E55A96C7EA6A}"/>
                  </a:ext>
                </a:extLst>
              </p:cNvPr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4" name="Google Shape;2812;p47">
                <a:extLst>
                  <a:ext uri="{FF2B5EF4-FFF2-40B4-BE49-F238E27FC236}">
                    <a16:creationId xmlns:a16="http://schemas.microsoft.com/office/drawing/2014/main" id="{DA3D18F0-56D3-4FBE-8BC9-BF6D5CC6186C}"/>
                  </a:ext>
                </a:extLst>
              </p:cNvPr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5" name="Google Shape;2813;p47">
                <a:extLst>
                  <a:ext uri="{FF2B5EF4-FFF2-40B4-BE49-F238E27FC236}">
                    <a16:creationId xmlns:a16="http://schemas.microsoft.com/office/drawing/2014/main" id="{123D762D-2C9B-4D40-BEC0-30343C445E46}"/>
                  </a:ext>
                </a:extLst>
              </p:cNvPr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6" name="Google Shape;2814;p47">
                <a:extLst>
                  <a:ext uri="{FF2B5EF4-FFF2-40B4-BE49-F238E27FC236}">
                    <a16:creationId xmlns:a16="http://schemas.microsoft.com/office/drawing/2014/main" id="{261BF98D-5AFC-4934-B8B0-49F2200E7EA2}"/>
                  </a:ext>
                </a:extLst>
              </p:cNvPr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7" name="Google Shape;2815;p47">
                <a:extLst>
                  <a:ext uri="{FF2B5EF4-FFF2-40B4-BE49-F238E27FC236}">
                    <a16:creationId xmlns:a16="http://schemas.microsoft.com/office/drawing/2014/main" id="{0C91A86B-18CF-4678-9C71-9EE7E7F42FD9}"/>
                  </a:ext>
                </a:extLst>
              </p:cNvPr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8" name="Google Shape;2816;p47">
                <a:extLst>
                  <a:ext uri="{FF2B5EF4-FFF2-40B4-BE49-F238E27FC236}">
                    <a16:creationId xmlns:a16="http://schemas.microsoft.com/office/drawing/2014/main" id="{68017ED4-36F3-490F-8DF9-E494A5DFF83F}"/>
                  </a:ext>
                </a:extLst>
              </p:cNvPr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9" name="Google Shape;2817;p47">
                <a:extLst>
                  <a:ext uri="{FF2B5EF4-FFF2-40B4-BE49-F238E27FC236}">
                    <a16:creationId xmlns:a16="http://schemas.microsoft.com/office/drawing/2014/main" id="{40DD02B4-BBF1-4875-8136-0E83D1C25FC7}"/>
                  </a:ext>
                </a:extLst>
              </p:cNvPr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0" name="Google Shape;2818;p47">
                <a:extLst>
                  <a:ext uri="{FF2B5EF4-FFF2-40B4-BE49-F238E27FC236}">
                    <a16:creationId xmlns:a16="http://schemas.microsoft.com/office/drawing/2014/main" id="{A4906062-1271-4953-9255-7DC99F6C6191}"/>
                  </a:ext>
                </a:extLst>
              </p:cNvPr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1" name="Google Shape;2819;p47">
                <a:extLst>
                  <a:ext uri="{FF2B5EF4-FFF2-40B4-BE49-F238E27FC236}">
                    <a16:creationId xmlns:a16="http://schemas.microsoft.com/office/drawing/2014/main" id="{6D5F5830-30C5-4FFE-AE8F-5D685C42C1B5}"/>
                  </a:ext>
                </a:extLst>
              </p:cNvPr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2" name="Google Shape;2820;p47">
                <a:extLst>
                  <a:ext uri="{FF2B5EF4-FFF2-40B4-BE49-F238E27FC236}">
                    <a16:creationId xmlns:a16="http://schemas.microsoft.com/office/drawing/2014/main" id="{3D376AEA-5DFA-4630-B79E-8B4F34F433E0}"/>
                  </a:ext>
                </a:extLst>
              </p:cNvPr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3" name="Google Shape;2821;p47">
                <a:extLst>
                  <a:ext uri="{FF2B5EF4-FFF2-40B4-BE49-F238E27FC236}">
                    <a16:creationId xmlns:a16="http://schemas.microsoft.com/office/drawing/2014/main" id="{74121468-4CBF-4CF0-8965-7229F06F1C59}"/>
                  </a:ext>
                </a:extLst>
              </p:cNvPr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4" name="Google Shape;2822;p47">
                <a:extLst>
                  <a:ext uri="{FF2B5EF4-FFF2-40B4-BE49-F238E27FC236}">
                    <a16:creationId xmlns:a16="http://schemas.microsoft.com/office/drawing/2014/main" id="{83BE1D06-77D3-4D16-BD59-9E18AA81BD14}"/>
                  </a:ext>
                </a:extLst>
              </p:cNvPr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5" name="Google Shape;2823;p47">
                <a:extLst>
                  <a:ext uri="{FF2B5EF4-FFF2-40B4-BE49-F238E27FC236}">
                    <a16:creationId xmlns:a16="http://schemas.microsoft.com/office/drawing/2014/main" id="{B527BACF-4F2A-4E2B-96F6-C1C0DF945F7B}"/>
                  </a:ext>
                </a:extLst>
              </p:cNvPr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6" name="Google Shape;2824;p47">
                <a:extLst>
                  <a:ext uri="{FF2B5EF4-FFF2-40B4-BE49-F238E27FC236}">
                    <a16:creationId xmlns:a16="http://schemas.microsoft.com/office/drawing/2014/main" id="{FDE4D8AC-C94D-4B08-A966-4401B03EB630}"/>
                  </a:ext>
                </a:extLst>
              </p:cNvPr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7" name="Google Shape;2825;p47">
                <a:extLst>
                  <a:ext uri="{FF2B5EF4-FFF2-40B4-BE49-F238E27FC236}">
                    <a16:creationId xmlns:a16="http://schemas.microsoft.com/office/drawing/2014/main" id="{44F37C4F-70EE-420F-BAEA-9B870AF55733}"/>
                  </a:ext>
                </a:extLst>
              </p:cNvPr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8" name="Google Shape;2826;p47">
                <a:extLst>
                  <a:ext uri="{FF2B5EF4-FFF2-40B4-BE49-F238E27FC236}">
                    <a16:creationId xmlns:a16="http://schemas.microsoft.com/office/drawing/2014/main" id="{90BB23A4-38B2-452A-860C-125683EB7FAB}"/>
                  </a:ext>
                </a:extLst>
              </p:cNvPr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9" name="Google Shape;2827;p47">
                <a:extLst>
                  <a:ext uri="{FF2B5EF4-FFF2-40B4-BE49-F238E27FC236}">
                    <a16:creationId xmlns:a16="http://schemas.microsoft.com/office/drawing/2014/main" id="{18943168-5345-4D66-8615-EA5DD25981F4}"/>
                  </a:ext>
                </a:extLst>
              </p:cNvPr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0" name="Google Shape;2828;p47">
                <a:extLst>
                  <a:ext uri="{FF2B5EF4-FFF2-40B4-BE49-F238E27FC236}">
                    <a16:creationId xmlns:a16="http://schemas.microsoft.com/office/drawing/2014/main" id="{10680F2B-6B9C-4817-9BF4-995438F28C03}"/>
                  </a:ext>
                </a:extLst>
              </p:cNvPr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1" name="Google Shape;2829;p47">
                <a:extLst>
                  <a:ext uri="{FF2B5EF4-FFF2-40B4-BE49-F238E27FC236}">
                    <a16:creationId xmlns:a16="http://schemas.microsoft.com/office/drawing/2014/main" id="{11D78D87-F2D4-4387-B300-6C1930B1D495}"/>
                  </a:ext>
                </a:extLst>
              </p:cNvPr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2" name="Google Shape;2830;p47">
                <a:extLst>
                  <a:ext uri="{FF2B5EF4-FFF2-40B4-BE49-F238E27FC236}">
                    <a16:creationId xmlns:a16="http://schemas.microsoft.com/office/drawing/2014/main" id="{D2AC0C97-4F90-429D-B7E4-97EFDC921568}"/>
                  </a:ext>
                </a:extLst>
              </p:cNvPr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3" name="Google Shape;2831;p47">
                <a:extLst>
                  <a:ext uri="{FF2B5EF4-FFF2-40B4-BE49-F238E27FC236}">
                    <a16:creationId xmlns:a16="http://schemas.microsoft.com/office/drawing/2014/main" id="{8E41C30B-9D17-4687-A121-5A081D3B8D95}"/>
                  </a:ext>
                </a:extLst>
              </p:cNvPr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4" name="Google Shape;2832;p47">
                <a:extLst>
                  <a:ext uri="{FF2B5EF4-FFF2-40B4-BE49-F238E27FC236}">
                    <a16:creationId xmlns:a16="http://schemas.microsoft.com/office/drawing/2014/main" id="{A2EE8380-B5EC-418C-A153-093EC174F5BA}"/>
                  </a:ext>
                </a:extLst>
              </p:cNvPr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5" name="Google Shape;2833;p47">
                <a:extLst>
                  <a:ext uri="{FF2B5EF4-FFF2-40B4-BE49-F238E27FC236}">
                    <a16:creationId xmlns:a16="http://schemas.microsoft.com/office/drawing/2014/main" id="{EE25AAAA-5F7A-46BE-8367-A66844ED91A0}"/>
                  </a:ext>
                </a:extLst>
              </p:cNvPr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6" name="Google Shape;2834;p47">
                <a:extLst>
                  <a:ext uri="{FF2B5EF4-FFF2-40B4-BE49-F238E27FC236}">
                    <a16:creationId xmlns:a16="http://schemas.microsoft.com/office/drawing/2014/main" id="{30483CF3-1981-46A1-A6B1-DF3B75987FF5}"/>
                  </a:ext>
                </a:extLst>
              </p:cNvPr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7" name="Google Shape;2835;p47">
                <a:extLst>
                  <a:ext uri="{FF2B5EF4-FFF2-40B4-BE49-F238E27FC236}">
                    <a16:creationId xmlns:a16="http://schemas.microsoft.com/office/drawing/2014/main" id="{60592BB9-CA41-4F80-ACD1-9F4DB0630EA0}"/>
                  </a:ext>
                </a:extLst>
              </p:cNvPr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8" name="Google Shape;2836;p47">
                <a:extLst>
                  <a:ext uri="{FF2B5EF4-FFF2-40B4-BE49-F238E27FC236}">
                    <a16:creationId xmlns:a16="http://schemas.microsoft.com/office/drawing/2014/main" id="{17434FE7-B349-467E-81F0-AAD3EB3F7225}"/>
                  </a:ext>
                </a:extLst>
              </p:cNvPr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9" name="Google Shape;2837;p47">
                <a:extLst>
                  <a:ext uri="{FF2B5EF4-FFF2-40B4-BE49-F238E27FC236}">
                    <a16:creationId xmlns:a16="http://schemas.microsoft.com/office/drawing/2014/main" id="{8AA21E42-1037-4887-B8EF-0938EB215800}"/>
                  </a:ext>
                </a:extLst>
              </p:cNvPr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0" name="Google Shape;2838;p47">
                <a:extLst>
                  <a:ext uri="{FF2B5EF4-FFF2-40B4-BE49-F238E27FC236}">
                    <a16:creationId xmlns:a16="http://schemas.microsoft.com/office/drawing/2014/main" id="{F01BDC34-5EFE-4E88-9042-6F09BBC32ADC}"/>
                  </a:ext>
                </a:extLst>
              </p:cNvPr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1" name="Google Shape;2839;p47">
                <a:extLst>
                  <a:ext uri="{FF2B5EF4-FFF2-40B4-BE49-F238E27FC236}">
                    <a16:creationId xmlns:a16="http://schemas.microsoft.com/office/drawing/2014/main" id="{68A8C625-F398-46EF-B51F-AED963BFF72C}"/>
                  </a:ext>
                </a:extLst>
              </p:cNvPr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2" name="Google Shape;2840;p47">
                <a:extLst>
                  <a:ext uri="{FF2B5EF4-FFF2-40B4-BE49-F238E27FC236}">
                    <a16:creationId xmlns:a16="http://schemas.microsoft.com/office/drawing/2014/main" id="{B9E7D2E7-4398-4282-8BDC-6B5D8E06448E}"/>
                  </a:ext>
                </a:extLst>
              </p:cNvPr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3" name="Google Shape;2841;p47">
                <a:extLst>
                  <a:ext uri="{FF2B5EF4-FFF2-40B4-BE49-F238E27FC236}">
                    <a16:creationId xmlns:a16="http://schemas.microsoft.com/office/drawing/2014/main" id="{2A21FBE4-ED31-4F53-8737-09BC394B7ECA}"/>
                  </a:ext>
                </a:extLst>
              </p:cNvPr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4" name="Google Shape;2842;p47">
                <a:extLst>
                  <a:ext uri="{FF2B5EF4-FFF2-40B4-BE49-F238E27FC236}">
                    <a16:creationId xmlns:a16="http://schemas.microsoft.com/office/drawing/2014/main" id="{91AA3FC8-8405-48F3-9012-7BB6400D17A4}"/>
                  </a:ext>
                </a:extLst>
              </p:cNvPr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5" name="Google Shape;2843;p47">
                <a:extLst>
                  <a:ext uri="{FF2B5EF4-FFF2-40B4-BE49-F238E27FC236}">
                    <a16:creationId xmlns:a16="http://schemas.microsoft.com/office/drawing/2014/main" id="{0A90D98F-4147-42B2-ABED-483C8A7BAC94}"/>
                  </a:ext>
                </a:extLst>
              </p:cNvPr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6" name="Google Shape;2844;p47">
                <a:extLst>
                  <a:ext uri="{FF2B5EF4-FFF2-40B4-BE49-F238E27FC236}">
                    <a16:creationId xmlns:a16="http://schemas.microsoft.com/office/drawing/2014/main" id="{A5335FC4-EDD0-4C3C-8968-2A3DF6F80517}"/>
                  </a:ext>
                </a:extLst>
              </p:cNvPr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7" name="Google Shape;2845;p47">
                <a:extLst>
                  <a:ext uri="{FF2B5EF4-FFF2-40B4-BE49-F238E27FC236}">
                    <a16:creationId xmlns:a16="http://schemas.microsoft.com/office/drawing/2014/main" id="{25FF6DB2-B3F0-4E36-B428-F5B877CCACC0}"/>
                  </a:ext>
                </a:extLst>
              </p:cNvPr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8" name="Google Shape;2846;p47">
                <a:extLst>
                  <a:ext uri="{FF2B5EF4-FFF2-40B4-BE49-F238E27FC236}">
                    <a16:creationId xmlns:a16="http://schemas.microsoft.com/office/drawing/2014/main" id="{1830223A-32F6-4AEB-8E5C-193BA014E1DE}"/>
                  </a:ext>
                </a:extLst>
              </p:cNvPr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9" name="Google Shape;2847;p47">
                <a:extLst>
                  <a:ext uri="{FF2B5EF4-FFF2-40B4-BE49-F238E27FC236}">
                    <a16:creationId xmlns:a16="http://schemas.microsoft.com/office/drawing/2014/main" id="{DA3997B1-CA08-4E7C-B1CE-4991DE328927}"/>
                  </a:ext>
                </a:extLst>
              </p:cNvPr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0" name="Google Shape;2848;p47">
                <a:extLst>
                  <a:ext uri="{FF2B5EF4-FFF2-40B4-BE49-F238E27FC236}">
                    <a16:creationId xmlns:a16="http://schemas.microsoft.com/office/drawing/2014/main" id="{295DACD5-A942-4B47-A589-3C9DB7A83DF6}"/>
                  </a:ext>
                </a:extLst>
              </p:cNvPr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1" name="Google Shape;2849;p47">
                <a:extLst>
                  <a:ext uri="{FF2B5EF4-FFF2-40B4-BE49-F238E27FC236}">
                    <a16:creationId xmlns:a16="http://schemas.microsoft.com/office/drawing/2014/main" id="{7D26D64A-A4D2-461E-B64C-152339DAF4A1}"/>
                  </a:ext>
                </a:extLst>
              </p:cNvPr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2" name="Google Shape;2850;p47">
                <a:extLst>
                  <a:ext uri="{FF2B5EF4-FFF2-40B4-BE49-F238E27FC236}">
                    <a16:creationId xmlns:a16="http://schemas.microsoft.com/office/drawing/2014/main" id="{645EE466-F193-4732-BBA1-AB1E1BCA7B68}"/>
                  </a:ext>
                </a:extLst>
              </p:cNvPr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3" name="Google Shape;2851;p47">
                <a:extLst>
                  <a:ext uri="{FF2B5EF4-FFF2-40B4-BE49-F238E27FC236}">
                    <a16:creationId xmlns:a16="http://schemas.microsoft.com/office/drawing/2014/main" id="{24E1E93E-7CB0-4BF4-A4B6-7455F7B60218}"/>
                  </a:ext>
                </a:extLst>
              </p:cNvPr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4" name="Google Shape;2852;p47">
                <a:extLst>
                  <a:ext uri="{FF2B5EF4-FFF2-40B4-BE49-F238E27FC236}">
                    <a16:creationId xmlns:a16="http://schemas.microsoft.com/office/drawing/2014/main" id="{3898569B-B5E1-4A11-99EA-74104CEB6A82}"/>
                  </a:ext>
                </a:extLst>
              </p:cNvPr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5" name="Google Shape;2853;p47">
                <a:extLst>
                  <a:ext uri="{FF2B5EF4-FFF2-40B4-BE49-F238E27FC236}">
                    <a16:creationId xmlns:a16="http://schemas.microsoft.com/office/drawing/2014/main" id="{3CE5C305-AD9C-40EB-A07E-21CCDE3A9330}"/>
                  </a:ext>
                </a:extLst>
              </p:cNvPr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6" name="Google Shape;2854;p47">
                <a:extLst>
                  <a:ext uri="{FF2B5EF4-FFF2-40B4-BE49-F238E27FC236}">
                    <a16:creationId xmlns:a16="http://schemas.microsoft.com/office/drawing/2014/main" id="{8A3765A9-5C70-4C42-B890-FC689F7FCD97}"/>
                  </a:ext>
                </a:extLst>
              </p:cNvPr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7" name="Google Shape;2855;p47">
                <a:extLst>
                  <a:ext uri="{FF2B5EF4-FFF2-40B4-BE49-F238E27FC236}">
                    <a16:creationId xmlns:a16="http://schemas.microsoft.com/office/drawing/2014/main" id="{FFE8D367-F404-4F05-8651-72B7C32E224E}"/>
                  </a:ext>
                </a:extLst>
              </p:cNvPr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8" name="Google Shape;2856;p47">
                <a:extLst>
                  <a:ext uri="{FF2B5EF4-FFF2-40B4-BE49-F238E27FC236}">
                    <a16:creationId xmlns:a16="http://schemas.microsoft.com/office/drawing/2014/main" id="{FE3F6E69-8017-4641-9010-B450C3B154B2}"/>
                  </a:ext>
                </a:extLst>
              </p:cNvPr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9" name="Google Shape;2857;p47">
                <a:extLst>
                  <a:ext uri="{FF2B5EF4-FFF2-40B4-BE49-F238E27FC236}">
                    <a16:creationId xmlns:a16="http://schemas.microsoft.com/office/drawing/2014/main" id="{46FC6BAF-1E77-45EF-A6CD-710908D530F3}"/>
                  </a:ext>
                </a:extLst>
              </p:cNvPr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0" name="Google Shape;2858;p47">
                <a:extLst>
                  <a:ext uri="{FF2B5EF4-FFF2-40B4-BE49-F238E27FC236}">
                    <a16:creationId xmlns:a16="http://schemas.microsoft.com/office/drawing/2014/main" id="{5B4FC1E3-9054-4B4C-BF6E-2B6E0DC82943}"/>
                  </a:ext>
                </a:extLst>
              </p:cNvPr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1" name="Google Shape;2859;p47">
                <a:extLst>
                  <a:ext uri="{FF2B5EF4-FFF2-40B4-BE49-F238E27FC236}">
                    <a16:creationId xmlns:a16="http://schemas.microsoft.com/office/drawing/2014/main" id="{82784D66-447B-4004-9ACC-43F6C9429DFA}"/>
                  </a:ext>
                </a:extLst>
              </p:cNvPr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2" name="Google Shape;2860;p47">
                <a:extLst>
                  <a:ext uri="{FF2B5EF4-FFF2-40B4-BE49-F238E27FC236}">
                    <a16:creationId xmlns:a16="http://schemas.microsoft.com/office/drawing/2014/main" id="{9B026643-ECAE-45AC-B7C2-F328B0491846}"/>
                  </a:ext>
                </a:extLst>
              </p:cNvPr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3" name="Google Shape;2861;p47">
                <a:extLst>
                  <a:ext uri="{FF2B5EF4-FFF2-40B4-BE49-F238E27FC236}">
                    <a16:creationId xmlns:a16="http://schemas.microsoft.com/office/drawing/2014/main" id="{B0F5C037-630E-4D84-858E-6E2605203750}"/>
                  </a:ext>
                </a:extLst>
              </p:cNvPr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4" name="Google Shape;2862;p47">
                <a:extLst>
                  <a:ext uri="{FF2B5EF4-FFF2-40B4-BE49-F238E27FC236}">
                    <a16:creationId xmlns:a16="http://schemas.microsoft.com/office/drawing/2014/main" id="{A5C42B1A-82FA-4DDD-AB28-15116F05E1CF}"/>
                  </a:ext>
                </a:extLst>
              </p:cNvPr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5" name="Google Shape;2863;p47">
                <a:extLst>
                  <a:ext uri="{FF2B5EF4-FFF2-40B4-BE49-F238E27FC236}">
                    <a16:creationId xmlns:a16="http://schemas.microsoft.com/office/drawing/2014/main" id="{13F04603-56C3-477D-89B9-340F8517E3DF}"/>
                  </a:ext>
                </a:extLst>
              </p:cNvPr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6" name="Google Shape;2864;p47">
                <a:extLst>
                  <a:ext uri="{FF2B5EF4-FFF2-40B4-BE49-F238E27FC236}">
                    <a16:creationId xmlns:a16="http://schemas.microsoft.com/office/drawing/2014/main" id="{AD33B1AD-0C50-4677-8304-47EAC092F2F2}"/>
                  </a:ext>
                </a:extLst>
              </p:cNvPr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7" name="Google Shape;2865;p47">
                <a:extLst>
                  <a:ext uri="{FF2B5EF4-FFF2-40B4-BE49-F238E27FC236}">
                    <a16:creationId xmlns:a16="http://schemas.microsoft.com/office/drawing/2014/main" id="{4CE87C19-5DC8-4AF5-8024-5C09159BCD8D}"/>
                  </a:ext>
                </a:extLst>
              </p:cNvPr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8" name="Google Shape;2866;p47">
                <a:extLst>
                  <a:ext uri="{FF2B5EF4-FFF2-40B4-BE49-F238E27FC236}">
                    <a16:creationId xmlns:a16="http://schemas.microsoft.com/office/drawing/2014/main" id="{FCC3033C-5903-4D34-810D-3D5624D1D7C8}"/>
                  </a:ext>
                </a:extLst>
              </p:cNvPr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9" name="Google Shape;2867;p47">
                <a:extLst>
                  <a:ext uri="{FF2B5EF4-FFF2-40B4-BE49-F238E27FC236}">
                    <a16:creationId xmlns:a16="http://schemas.microsoft.com/office/drawing/2014/main" id="{27B37C83-708A-4DB2-ADB4-3C27599FCA4B}"/>
                  </a:ext>
                </a:extLst>
              </p:cNvPr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0" name="Google Shape;2868;p47">
                <a:extLst>
                  <a:ext uri="{FF2B5EF4-FFF2-40B4-BE49-F238E27FC236}">
                    <a16:creationId xmlns:a16="http://schemas.microsoft.com/office/drawing/2014/main" id="{6028FF43-D3B4-40C5-92FF-A1CEF5D14C36}"/>
                  </a:ext>
                </a:extLst>
              </p:cNvPr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1" name="Google Shape;2869;p47">
                <a:extLst>
                  <a:ext uri="{FF2B5EF4-FFF2-40B4-BE49-F238E27FC236}">
                    <a16:creationId xmlns:a16="http://schemas.microsoft.com/office/drawing/2014/main" id="{C45936EF-3AC4-49F0-9C05-288C89E3F5C1}"/>
                  </a:ext>
                </a:extLst>
              </p:cNvPr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2" name="Google Shape;2870;p47">
                <a:extLst>
                  <a:ext uri="{FF2B5EF4-FFF2-40B4-BE49-F238E27FC236}">
                    <a16:creationId xmlns:a16="http://schemas.microsoft.com/office/drawing/2014/main" id="{8F287319-0433-4684-B92F-7A77D179D113}"/>
                  </a:ext>
                </a:extLst>
              </p:cNvPr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3" name="Google Shape;2871;p47">
                <a:extLst>
                  <a:ext uri="{FF2B5EF4-FFF2-40B4-BE49-F238E27FC236}">
                    <a16:creationId xmlns:a16="http://schemas.microsoft.com/office/drawing/2014/main" id="{394181D3-08CB-43F6-8723-30D3BE9FA4E7}"/>
                  </a:ext>
                </a:extLst>
              </p:cNvPr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4" name="Google Shape;2872;p47">
                <a:extLst>
                  <a:ext uri="{FF2B5EF4-FFF2-40B4-BE49-F238E27FC236}">
                    <a16:creationId xmlns:a16="http://schemas.microsoft.com/office/drawing/2014/main" id="{F0C8292A-8C7C-4C5E-A278-3F96F8943B04}"/>
                  </a:ext>
                </a:extLst>
              </p:cNvPr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5" name="Google Shape;2873;p47">
                <a:extLst>
                  <a:ext uri="{FF2B5EF4-FFF2-40B4-BE49-F238E27FC236}">
                    <a16:creationId xmlns:a16="http://schemas.microsoft.com/office/drawing/2014/main" id="{0B5F2412-6BBA-481F-9008-0B635598A540}"/>
                  </a:ext>
                </a:extLst>
              </p:cNvPr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6" name="Google Shape;2874;p47">
                <a:extLst>
                  <a:ext uri="{FF2B5EF4-FFF2-40B4-BE49-F238E27FC236}">
                    <a16:creationId xmlns:a16="http://schemas.microsoft.com/office/drawing/2014/main" id="{48F220F1-23D0-4C28-940B-0B5EF040F87E}"/>
                  </a:ext>
                </a:extLst>
              </p:cNvPr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7" name="Google Shape;2875;p47">
                <a:extLst>
                  <a:ext uri="{FF2B5EF4-FFF2-40B4-BE49-F238E27FC236}">
                    <a16:creationId xmlns:a16="http://schemas.microsoft.com/office/drawing/2014/main" id="{226E8C6F-31E2-4DA9-9969-BF7A6E08A2D8}"/>
                  </a:ext>
                </a:extLst>
              </p:cNvPr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8" name="Google Shape;2876;p47">
                <a:extLst>
                  <a:ext uri="{FF2B5EF4-FFF2-40B4-BE49-F238E27FC236}">
                    <a16:creationId xmlns:a16="http://schemas.microsoft.com/office/drawing/2014/main" id="{E354CE7C-3F99-4FBA-B6A4-CDF561492BAE}"/>
                  </a:ext>
                </a:extLst>
              </p:cNvPr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9" name="Google Shape;2877;p47">
                <a:extLst>
                  <a:ext uri="{FF2B5EF4-FFF2-40B4-BE49-F238E27FC236}">
                    <a16:creationId xmlns:a16="http://schemas.microsoft.com/office/drawing/2014/main" id="{0518A76D-66A9-4BFE-9039-5298B07FFD37}"/>
                  </a:ext>
                </a:extLst>
              </p:cNvPr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0" name="Google Shape;2878;p47">
                <a:extLst>
                  <a:ext uri="{FF2B5EF4-FFF2-40B4-BE49-F238E27FC236}">
                    <a16:creationId xmlns:a16="http://schemas.microsoft.com/office/drawing/2014/main" id="{B6F4E7EF-BBB6-4324-830F-EB4D31BEA9DA}"/>
                  </a:ext>
                </a:extLst>
              </p:cNvPr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1" name="Google Shape;2879;p47">
                <a:extLst>
                  <a:ext uri="{FF2B5EF4-FFF2-40B4-BE49-F238E27FC236}">
                    <a16:creationId xmlns:a16="http://schemas.microsoft.com/office/drawing/2014/main" id="{644531CF-07E8-4974-8345-8F63D43C59C2}"/>
                  </a:ext>
                </a:extLst>
              </p:cNvPr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2" name="Google Shape;2880;p47">
                <a:extLst>
                  <a:ext uri="{FF2B5EF4-FFF2-40B4-BE49-F238E27FC236}">
                    <a16:creationId xmlns:a16="http://schemas.microsoft.com/office/drawing/2014/main" id="{67731369-A14D-4D96-9A9C-25306EFD085E}"/>
                  </a:ext>
                </a:extLst>
              </p:cNvPr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3" name="Google Shape;2881;p47">
                <a:extLst>
                  <a:ext uri="{FF2B5EF4-FFF2-40B4-BE49-F238E27FC236}">
                    <a16:creationId xmlns:a16="http://schemas.microsoft.com/office/drawing/2014/main" id="{56623EAA-A5E7-410E-B311-A36BA969424B}"/>
                  </a:ext>
                </a:extLst>
              </p:cNvPr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4" name="Google Shape;2882;p47">
                <a:extLst>
                  <a:ext uri="{FF2B5EF4-FFF2-40B4-BE49-F238E27FC236}">
                    <a16:creationId xmlns:a16="http://schemas.microsoft.com/office/drawing/2014/main" id="{32101457-9A89-4BB9-859F-CA29BB7E976A}"/>
                  </a:ext>
                </a:extLst>
              </p:cNvPr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5" name="Google Shape;2883;p47">
                <a:extLst>
                  <a:ext uri="{FF2B5EF4-FFF2-40B4-BE49-F238E27FC236}">
                    <a16:creationId xmlns:a16="http://schemas.microsoft.com/office/drawing/2014/main" id="{4DCE7754-2A88-4DB1-856D-E4001BF1252D}"/>
                  </a:ext>
                </a:extLst>
              </p:cNvPr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6" name="Google Shape;2884;p47">
                <a:extLst>
                  <a:ext uri="{FF2B5EF4-FFF2-40B4-BE49-F238E27FC236}">
                    <a16:creationId xmlns:a16="http://schemas.microsoft.com/office/drawing/2014/main" id="{8B1578D1-0334-457B-9D56-99A2E67BF3EF}"/>
                  </a:ext>
                </a:extLst>
              </p:cNvPr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7" name="Google Shape;2885;p47">
                <a:extLst>
                  <a:ext uri="{FF2B5EF4-FFF2-40B4-BE49-F238E27FC236}">
                    <a16:creationId xmlns:a16="http://schemas.microsoft.com/office/drawing/2014/main" id="{DA53AB0E-F4A9-49BA-96B1-EEFD8EF55726}"/>
                  </a:ext>
                </a:extLst>
              </p:cNvPr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8" name="Google Shape;2886;p47">
                <a:extLst>
                  <a:ext uri="{FF2B5EF4-FFF2-40B4-BE49-F238E27FC236}">
                    <a16:creationId xmlns:a16="http://schemas.microsoft.com/office/drawing/2014/main" id="{0EAF02A0-010C-4896-9DFB-520FA4DAEEFA}"/>
                  </a:ext>
                </a:extLst>
              </p:cNvPr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39" name="Google Shape;2887;p47">
              <a:extLst>
                <a:ext uri="{FF2B5EF4-FFF2-40B4-BE49-F238E27FC236}">
                  <a16:creationId xmlns:a16="http://schemas.microsoft.com/office/drawing/2014/main" id="{8FA1671F-2651-488E-91CA-0D8C2830B451}"/>
                </a:ext>
              </a:extLst>
            </p:cNvPr>
            <p:cNvSpPr/>
            <p:nvPr/>
          </p:nvSpPr>
          <p:spPr>
            <a:xfrm>
              <a:off x="4424312" y="3389781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2888;p47">
              <a:extLst>
                <a:ext uri="{FF2B5EF4-FFF2-40B4-BE49-F238E27FC236}">
                  <a16:creationId xmlns:a16="http://schemas.microsoft.com/office/drawing/2014/main" id="{5935AE9C-2A29-498E-91C7-71B4DA8CBAF6}"/>
                </a:ext>
              </a:extLst>
            </p:cNvPr>
            <p:cNvSpPr/>
            <p:nvPr/>
          </p:nvSpPr>
          <p:spPr>
            <a:xfrm>
              <a:off x="4458697" y="3370540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2889;p47">
              <a:extLst>
                <a:ext uri="{FF2B5EF4-FFF2-40B4-BE49-F238E27FC236}">
                  <a16:creationId xmlns:a16="http://schemas.microsoft.com/office/drawing/2014/main" id="{CEA8D810-12B7-4360-BF15-B8836A2B9A90}"/>
                </a:ext>
              </a:extLst>
            </p:cNvPr>
            <p:cNvSpPr/>
            <p:nvPr/>
          </p:nvSpPr>
          <p:spPr>
            <a:xfrm>
              <a:off x="4458697" y="3334726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2890;p47">
              <a:extLst>
                <a:ext uri="{FF2B5EF4-FFF2-40B4-BE49-F238E27FC236}">
                  <a16:creationId xmlns:a16="http://schemas.microsoft.com/office/drawing/2014/main" id="{182D02C0-3614-493C-923C-744377C72D5A}"/>
                </a:ext>
              </a:extLst>
            </p:cNvPr>
            <p:cNvSpPr/>
            <p:nvPr/>
          </p:nvSpPr>
          <p:spPr>
            <a:xfrm>
              <a:off x="5662371" y="3457123"/>
              <a:ext cx="830865" cy="479678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2891;p47">
              <a:extLst>
                <a:ext uri="{FF2B5EF4-FFF2-40B4-BE49-F238E27FC236}">
                  <a16:creationId xmlns:a16="http://schemas.microsoft.com/office/drawing/2014/main" id="{8C440A8F-6AE8-4B54-B7A6-4C1CB8D5720E}"/>
                </a:ext>
              </a:extLst>
            </p:cNvPr>
            <p:cNvSpPr/>
            <p:nvPr/>
          </p:nvSpPr>
          <p:spPr>
            <a:xfrm>
              <a:off x="5582647" y="3524845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2892;p47">
              <a:extLst>
                <a:ext uri="{FF2B5EF4-FFF2-40B4-BE49-F238E27FC236}">
                  <a16:creationId xmlns:a16="http://schemas.microsoft.com/office/drawing/2014/main" id="{0D3F31D1-92B8-4D08-B553-02B78B32A9C3}"/>
                </a:ext>
              </a:extLst>
            </p:cNvPr>
            <p:cNvSpPr/>
            <p:nvPr/>
          </p:nvSpPr>
          <p:spPr>
            <a:xfrm>
              <a:off x="5520830" y="3560469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2893;p47">
              <a:extLst>
                <a:ext uri="{FF2B5EF4-FFF2-40B4-BE49-F238E27FC236}">
                  <a16:creationId xmlns:a16="http://schemas.microsoft.com/office/drawing/2014/main" id="{08915C13-FB16-452F-8DF9-B53C9BC35C50}"/>
                </a:ext>
              </a:extLst>
            </p:cNvPr>
            <p:cNvSpPr/>
            <p:nvPr/>
          </p:nvSpPr>
          <p:spPr>
            <a:xfrm>
              <a:off x="5459108" y="3596188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2894;p47">
              <a:extLst>
                <a:ext uri="{FF2B5EF4-FFF2-40B4-BE49-F238E27FC236}">
                  <a16:creationId xmlns:a16="http://schemas.microsoft.com/office/drawing/2014/main" id="{D9979A06-2089-42D4-8E27-28614A63B02D}"/>
                </a:ext>
              </a:extLst>
            </p:cNvPr>
            <p:cNvSpPr/>
            <p:nvPr/>
          </p:nvSpPr>
          <p:spPr>
            <a:xfrm>
              <a:off x="5006003" y="3836122"/>
              <a:ext cx="830770" cy="479679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2895;p47">
              <a:extLst>
                <a:ext uri="{FF2B5EF4-FFF2-40B4-BE49-F238E27FC236}">
                  <a16:creationId xmlns:a16="http://schemas.microsoft.com/office/drawing/2014/main" id="{FC86A76D-3CA9-41AC-B95C-65E54D3AD993}"/>
                </a:ext>
              </a:extLst>
            </p:cNvPr>
            <p:cNvSpPr/>
            <p:nvPr/>
          </p:nvSpPr>
          <p:spPr>
            <a:xfrm>
              <a:off x="4926279" y="3903750"/>
              <a:ext cx="741616" cy="428244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2896;p47">
              <a:extLst>
                <a:ext uri="{FF2B5EF4-FFF2-40B4-BE49-F238E27FC236}">
                  <a16:creationId xmlns:a16="http://schemas.microsoft.com/office/drawing/2014/main" id="{9EB42383-E7F8-4B1D-A1BA-35516DF88FFD}"/>
                </a:ext>
              </a:extLst>
            </p:cNvPr>
            <p:cNvSpPr/>
            <p:nvPr/>
          </p:nvSpPr>
          <p:spPr>
            <a:xfrm>
              <a:off x="4864462" y="3939468"/>
              <a:ext cx="727614" cy="42005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2897;p47">
              <a:extLst>
                <a:ext uri="{FF2B5EF4-FFF2-40B4-BE49-F238E27FC236}">
                  <a16:creationId xmlns:a16="http://schemas.microsoft.com/office/drawing/2014/main" id="{25C6BE2E-205B-4F49-9AEE-5F6CB71F4DD8}"/>
                </a:ext>
              </a:extLst>
            </p:cNvPr>
            <p:cNvSpPr/>
            <p:nvPr/>
          </p:nvSpPr>
          <p:spPr>
            <a:xfrm>
              <a:off x="4802740" y="3975092"/>
              <a:ext cx="620839" cy="358520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2898;p47">
              <a:extLst>
                <a:ext uri="{FF2B5EF4-FFF2-40B4-BE49-F238E27FC236}">
                  <a16:creationId xmlns:a16="http://schemas.microsoft.com/office/drawing/2014/main" id="{260D8B0B-E9D0-487B-BB0D-32E229FFEF46}"/>
                </a:ext>
              </a:extLst>
            </p:cNvPr>
            <p:cNvSpPr/>
            <p:nvPr/>
          </p:nvSpPr>
          <p:spPr>
            <a:xfrm>
              <a:off x="5169357" y="3663339"/>
              <a:ext cx="421766" cy="243458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2899;p47">
              <a:extLst>
                <a:ext uri="{FF2B5EF4-FFF2-40B4-BE49-F238E27FC236}">
                  <a16:creationId xmlns:a16="http://schemas.microsoft.com/office/drawing/2014/main" id="{22739141-7E59-41A1-BA01-B0C0B8DF21ED}"/>
                </a:ext>
              </a:extLst>
            </p:cNvPr>
            <p:cNvSpPr/>
            <p:nvPr/>
          </p:nvSpPr>
          <p:spPr>
            <a:xfrm>
              <a:off x="5441867" y="3820597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2900;p47">
              <a:extLst>
                <a:ext uri="{FF2B5EF4-FFF2-40B4-BE49-F238E27FC236}">
                  <a16:creationId xmlns:a16="http://schemas.microsoft.com/office/drawing/2014/main" id="{D996CC0D-9336-4787-89F3-76F985D03061}"/>
                </a:ext>
              </a:extLst>
            </p:cNvPr>
            <p:cNvSpPr/>
            <p:nvPr/>
          </p:nvSpPr>
          <p:spPr>
            <a:xfrm>
              <a:off x="5714378" y="3977950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2901;p47">
              <a:extLst>
                <a:ext uri="{FF2B5EF4-FFF2-40B4-BE49-F238E27FC236}">
                  <a16:creationId xmlns:a16="http://schemas.microsoft.com/office/drawing/2014/main" id="{ABC83CC4-D851-44F5-9155-FF3B2128407B}"/>
                </a:ext>
              </a:extLst>
            </p:cNvPr>
            <p:cNvSpPr/>
            <p:nvPr/>
          </p:nvSpPr>
          <p:spPr>
            <a:xfrm>
              <a:off x="2242896" y="2171438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689" y="206407"/>
                  </a:moveTo>
                  <a:lnTo>
                    <a:pt x="0" y="103251"/>
                  </a:lnTo>
                  <a:lnTo>
                    <a:pt x="178689" y="0"/>
                  </a:lnTo>
                  <a:lnTo>
                    <a:pt x="357473" y="103251"/>
                  </a:lnTo>
                  <a:lnTo>
                    <a:pt x="178689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2902;p47">
              <a:extLst>
                <a:ext uri="{FF2B5EF4-FFF2-40B4-BE49-F238E27FC236}">
                  <a16:creationId xmlns:a16="http://schemas.microsoft.com/office/drawing/2014/main" id="{9AC3BD3B-64B9-4762-BAE9-61B4D528D0D1}"/>
                </a:ext>
              </a:extLst>
            </p:cNvPr>
            <p:cNvSpPr/>
            <p:nvPr/>
          </p:nvSpPr>
          <p:spPr>
            <a:xfrm>
              <a:off x="2526170" y="20060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2903;p47">
              <a:extLst>
                <a:ext uri="{FF2B5EF4-FFF2-40B4-BE49-F238E27FC236}">
                  <a16:creationId xmlns:a16="http://schemas.microsoft.com/office/drawing/2014/main" id="{DA983E10-E54E-4829-AF17-0D32481E4222}"/>
                </a:ext>
              </a:extLst>
            </p:cNvPr>
            <p:cNvSpPr/>
            <p:nvPr/>
          </p:nvSpPr>
          <p:spPr>
            <a:xfrm>
              <a:off x="2632278" y="1017294"/>
              <a:ext cx="357473" cy="206311"/>
            </a:xfrm>
            <a:custGeom>
              <a:avLst/>
              <a:gdLst/>
              <a:ahLst/>
              <a:cxnLst/>
              <a:rect l="l" t="t" r="r" b="b"/>
              <a:pathLst>
                <a:path w="357473" h="206311" extrusionOk="0">
                  <a:moveTo>
                    <a:pt x="178784" y="206312"/>
                  </a:moveTo>
                  <a:lnTo>
                    <a:pt x="0" y="103156"/>
                  </a:lnTo>
                  <a:lnTo>
                    <a:pt x="178784" y="0"/>
                  </a:lnTo>
                  <a:lnTo>
                    <a:pt x="357473" y="103156"/>
                  </a:lnTo>
                  <a:lnTo>
                    <a:pt x="178784" y="2063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2904;p47">
              <a:extLst>
                <a:ext uri="{FF2B5EF4-FFF2-40B4-BE49-F238E27FC236}">
                  <a16:creationId xmlns:a16="http://schemas.microsoft.com/office/drawing/2014/main" id="{B2356282-34E1-4A32-8093-60E334D41C19}"/>
                </a:ext>
              </a:extLst>
            </p:cNvPr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2905;p47">
              <a:extLst>
                <a:ext uri="{FF2B5EF4-FFF2-40B4-BE49-F238E27FC236}">
                  <a16:creationId xmlns:a16="http://schemas.microsoft.com/office/drawing/2014/main" id="{D7C89AE8-FF3B-4A2F-843A-482E3A6F7D68}"/>
                </a:ext>
              </a:extLst>
            </p:cNvPr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2906;p47">
              <a:extLst>
                <a:ext uri="{FF2B5EF4-FFF2-40B4-BE49-F238E27FC236}">
                  <a16:creationId xmlns:a16="http://schemas.microsoft.com/office/drawing/2014/main" id="{0B06B0F6-1CC7-4AC1-A8D4-232207DCE860}"/>
                </a:ext>
              </a:extLst>
            </p:cNvPr>
            <p:cNvSpPr/>
            <p:nvPr/>
          </p:nvSpPr>
          <p:spPr>
            <a:xfrm>
              <a:off x="2811062" y="1120450"/>
              <a:ext cx="178689" cy="1032319"/>
            </a:xfrm>
            <a:custGeom>
              <a:avLst/>
              <a:gdLst/>
              <a:ahLst/>
              <a:cxnLst/>
              <a:rect l="l" t="t" r="r" b="b"/>
              <a:pathLst>
                <a:path w="178689" h="1032319" extrusionOk="0">
                  <a:moveTo>
                    <a:pt x="178689" y="929068"/>
                  </a:moveTo>
                  <a:lnTo>
                    <a:pt x="0" y="103232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9290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2907;p47">
              <a:extLst>
                <a:ext uri="{FF2B5EF4-FFF2-40B4-BE49-F238E27FC236}">
                  <a16:creationId xmlns:a16="http://schemas.microsoft.com/office/drawing/2014/main" id="{B92FBCDC-425F-479E-964F-8F20FE520AD3}"/>
                </a:ext>
              </a:extLst>
            </p:cNvPr>
            <p:cNvSpPr/>
            <p:nvPr/>
          </p:nvSpPr>
          <p:spPr>
            <a:xfrm>
              <a:off x="2364150" y="1481542"/>
              <a:ext cx="357473" cy="206501"/>
            </a:xfrm>
            <a:custGeom>
              <a:avLst/>
              <a:gdLst/>
              <a:ahLst/>
              <a:cxnLst/>
              <a:rect l="l" t="t" r="r" b="b"/>
              <a:pathLst>
                <a:path w="357473" h="206501" extrusionOk="0">
                  <a:moveTo>
                    <a:pt x="178784" y="206502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5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2908;p47">
              <a:extLst>
                <a:ext uri="{FF2B5EF4-FFF2-40B4-BE49-F238E27FC236}">
                  <a16:creationId xmlns:a16="http://schemas.microsoft.com/office/drawing/2014/main" id="{EAC1CF85-29ED-42B3-A97F-EBEE95B15354}"/>
                </a:ext>
              </a:extLst>
            </p:cNvPr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2909;p47">
              <a:extLst>
                <a:ext uri="{FF2B5EF4-FFF2-40B4-BE49-F238E27FC236}">
                  <a16:creationId xmlns:a16="http://schemas.microsoft.com/office/drawing/2014/main" id="{764B59D7-F962-4D95-906B-D78E99B811D0}"/>
                </a:ext>
              </a:extLst>
            </p:cNvPr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Google Shape;2910;p47">
              <a:extLst>
                <a:ext uri="{FF2B5EF4-FFF2-40B4-BE49-F238E27FC236}">
                  <a16:creationId xmlns:a16="http://schemas.microsoft.com/office/drawing/2014/main" id="{1BF93753-1BDA-485A-AF32-C2B3A03CCD49}"/>
                </a:ext>
              </a:extLst>
            </p:cNvPr>
            <p:cNvSpPr/>
            <p:nvPr/>
          </p:nvSpPr>
          <p:spPr>
            <a:xfrm>
              <a:off x="2542934" y="1584793"/>
              <a:ext cx="178688" cy="721899"/>
            </a:xfrm>
            <a:custGeom>
              <a:avLst/>
              <a:gdLst/>
              <a:ahLst/>
              <a:cxnLst/>
              <a:rect l="l" t="t" r="r" b="b"/>
              <a:pathLst>
                <a:path w="178688" h="721899" extrusionOk="0">
                  <a:moveTo>
                    <a:pt x="178689" y="618744"/>
                  </a:moveTo>
                  <a:lnTo>
                    <a:pt x="0" y="72190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6187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Google Shape;2911;p47">
              <a:extLst>
                <a:ext uri="{FF2B5EF4-FFF2-40B4-BE49-F238E27FC236}">
                  <a16:creationId xmlns:a16="http://schemas.microsoft.com/office/drawing/2014/main" id="{DD4E00ED-C1CA-424A-AE2F-79B2037ED572}"/>
                </a:ext>
              </a:extLst>
            </p:cNvPr>
            <p:cNvSpPr/>
            <p:nvPr/>
          </p:nvSpPr>
          <p:spPr>
            <a:xfrm>
              <a:off x="2013915" y="2306693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2912;p47">
              <a:extLst>
                <a:ext uri="{FF2B5EF4-FFF2-40B4-BE49-F238E27FC236}">
                  <a16:creationId xmlns:a16="http://schemas.microsoft.com/office/drawing/2014/main" id="{6AA2096F-8F47-486D-ACC6-AAFDB8A00F47}"/>
                </a:ext>
              </a:extLst>
            </p:cNvPr>
            <p:cNvSpPr/>
            <p:nvPr/>
          </p:nvSpPr>
          <p:spPr>
            <a:xfrm>
              <a:off x="2078685" y="19719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156"/>
                  </a:lnTo>
                  <a:lnTo>
                    <a:pt x="178689" y="0"/>
                  </a:lnTo>
                  <a:lnTo>
                    <a:pt x="357473" y="103156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Google Shape;2913;p47">
              <a:extLst>
                <a:ext uri="{FF2B5EF4-FFF2-40B4-BE49-F238E27FC236}">
                  <a16:creationId xmlns:a16="http://schemas.microsoft.com/office/drawing/2014/main" id="{AA48DB76-BC77-403E-9517-FFE2734C3C48}"/>
                </a:ext>
              </a:extLst>
            </p:cNvPr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2914;p47">
              <a:extLst>
                <a:ext uri="{FF2B5EF4-FFF2-40B4-BE49-F238E27FC236}">
                  <a16:creationId xmlns:a16="http://schemas.microsoft.com/office/drawing/2014/main" id="{420535B3-A388-44E6-879E-F95B00C7FC00}"/>
                </a:ext>
              </a:extLst>
            </p:cNvPr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2915;p47">
              <a:extLst>
                <a:ext uri="{FF2B5EF4-FFF2-40B4-BE49-F238E27FC236}">
                  <a16:creationId xmlns:a16="http://schemas.microsoft.com/office/drawing/2014/main" id="{BD7E4D91-506F-4720-A9BD-63D0FAB3BDF4}"/>
                </a:ext>
              </a:extLst>
            </p:cNvPr>
            <p:cNvSpPr/>
            <p:nvPr/>
          </p:nvSpPr>
          <p:spPr>
            <a:xfrm>
              <a:off x="2257469" y="2075140"/>
              <a:ext cx="178689" cy="399097"/>
            </a:xfrm>
            <a:custGeom>
              <a:avLst/>
              <a:gdLst/>
              <a:ahLst/>
              <a:cxnLst/>
              <a:rect l="l" t="t" r="r" b="b"/>
              <a:pathLst>
                <a:path w="178689" h="399097" extrusionOk="0">
                  <a:moveTo>
                    <a:pt x="178689" y="295846"/>
                  </a:moveTo>
                  <a:lnTo>
                    <a:pt x="0" y="399098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2958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2916;p47">
              <a:extLst>
                <a:ext uri="{FF2B5EF4-FFF2-40B4-BE49-F238E27FC236}">
                  <a16:creationId xmlns:a16="http://schemas.microsoft.com/office/drawing/2014/main" id="{A7650269-2EE0-4928-B207-8EEB0780B524}"/>
                </a:ext>
              </a:extLst>
            </p:cNvPr>
            <p:cNvSpPr/>
            <p:nvPr/>
          </p:nvSpPr>
          <p:spPr>
            <a:xfrm>
              <a:off x="4050634" y="46890"/>
              <a:ext cx="205002" cy="29971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2917;p47">
              <a:extLst>
                <a:ext uri="{FF2B5EF4-FFF2-40B4-BE49-F238E27FC236}">
                  <a16:creationId xmlns:a16="http://schemas.microsoft.com/office/drawing/2014/main" id="{9974DDF2-FD24-4A4A-A83A-98F76ADAD704}"/>
                </a:ext>
              </a:extLst>
            </p:cNvPr>
            <p:cNvSpPr/>
            <p:nvPr/>
          </p:nvSpPr>
          <p:spPr>
            <a:xfrm>
              <a:off x="4066180" y="44285"/>
              <a:ext cx="98194" cy="12100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2918;p47">
              <a:extLst>
                <a:ext uri="{FF2B5EF4-FFF2-40B4-BE49-F238E27FC236}">
                  <a16:creationId xmlns:a16="http://schemas.microsoft.com/office/drawing/2014/main" id="{34AB2783-2107-44AA-ABA6-129C5F473AF2}"/>
                </a:ext>
              </a:extLst>
            </p:cNvPr>
            <p:cNvSpPr/>
            <p:nvPr/>
          </p:nvSpPr>
          <p:spPr>
            <a:xfrm>
              <a:off x="4085379" y="175665"/>
              <a:ext cx="121123" cy="13556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2919;p47">
              <a:extLst>
                <a:ext uri="{FF2B5EF4-FFF2-40B4-BE49-F238E27FC236}">
                  <a16:creationId xmlns:a16="http://schemas.microsoft.com/office/drawing/2014/main" id="{32CF5FDF-29FA-4A8E-A991-4F9FD643FD91}"/>
                </a:ext>
              </a:extLst>
            </p:cNvPr>
            <p:cNvSpPr/>
            <p:nvPr/>
          </p:nvSpPr>
          <p:spPr>
            <a:xfrm>
              <a:off x="3878508" y="229758"/>
              <a:ext cx="228579" cy="325392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2" name="Google Shape;2920;p47">
              <a:extLst>
                <a:ext uri="{FF2B5EF4-FFF2-40B4-BE49-F238E27FC236}">
                  <a16:creationId xmlns:a16="http://schemas.microsoft.com/office/drawing/2014/main" id="{069BAE6C-7D84-425B-861E-AD9E4B401E1D}"/>
                </a:ext>
              </a:extLst>
            </p:cNvPr>
            <p:cNvSpPr/>
            <p:nvPr/>
          </p:nvSpPr>
          <p:spPr>
            <a:xfrm>
              <a:off x="4050113" y="220052"/>
              <a:ext cx="176568" cy="232904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3" name="Google Shape;2921;p47">
              <a:extLst>
                <a:ext uri="{FF2B5EF4-FFF2-40B4-BE49-F238E27FC236}">
                  <a16:creationId xmlns:a16="http://schemas.microsoft.com/office/drawing/2014/main" id="{1161BC78-9AB9-485C-8F9E-DA04048A3991}"/>
                </a:ext>
              </a:extLst>
            </p:cNvPr>
            <p:cNvSpPr/>
            <p:nvPr/>
          </p:nvSpPr>
          <p:spPr>
            <a:xfrm>
              <a:off x="4081568" y="53558"/>
              <a:ext cx="129892" cy="160015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2922;p47">
              <a:extLst>
                <a:ext uri="{FF2B5EF4-FFF2-40B4-BE49-F238E27FC236}">
                  <a16:creationId xmlns:a16="http://schemas.microsoft.com/office/drawing/2014/main" id="{A4CC2072-70B9-4724-80E3-E0246CDCC744}"/>
                </a:ext>
              </a:extLst>
            </p:cNvPr>
            <p:cNvSpPr/>
            <p:nvPr/>
          </p:nvSpPr>
          <p:spPr>
            <a:xfrm>
              <a:off x="4086841" y="52931"/>
              <a:ext cx="130406" cy="122734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5" name="Google Shape;2923;p47">
              <a:extLst>
                <a:ext uri="{FF2B5EF4-FFF2-40B4-BE49-F238E27FC236}">
                  <a16:creationId xmlns:a16="http://schemas.microsoft.com/office/drawing/2014/main" id="{613591EB-F00B-4F1F-BE35-9AB44B4CE818}"/>
                </a:ext>
              </a:extLst>
            </p:cNvPr>
            <p:cNvSpPr/>
            <p:nvPr/>
          </p:nvSpPr>
          <p:spPr>
            <a:xfrm>
              <a:off x="3930273" y="858890"/>
              <a:ext cx="102549" cy="78223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6" name="Google Shape;2924;p47">
              <a:extLst>
                <a:ext uri="{FF2B5EF4-FFF2-40B4-BE49-F238E27FC236}">
                  <a16:creationId xmlns:a16="http://schemas.microsoft.com/office/drawing/2014/main" id="{B15CC372-0A81-42CA-A740-931A71B7E282}"/>
                </a:ext>
              </a:extLst>
            </p:cNvPr>
            <p:cNvSpPr/>
            <p:nvPr/>
          </p:nvSpPr>
          <p:spPr>
            <a:xfrm>
              <a:off x="3930726" y="883849"/>
              <a:ext cx="102084" cy="53297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7" name="Google Shape;2925;p47">
              <a:extLst>
                <a:ext uri="{FF2B5EF4-FFF2-40B4-BE49-F238E27FC236}">
                  <a16:creationId xmlns:a16="http://schemas.microsoft.com/office/drawing/2014/main" id="{C30D25D3-7341-4494-B548-6A03B346C00F}"/>
                </a:ext>
              </a:extLst>
            </p:cNvPr>
            <p:cNvSpPr/>
            <p:nvPr/>
          </p:nvSpPr>
          <p:spPr>
            <a:xfrm>
              <a:off x="3878956" y="825175"/>
              <a:ext cx="93870" cy="7271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8" name="Google Shape;2926;p47">
              <a:extLst>
                <a:ext uri="{FF2B5EF4-FFF2-40B4-BE49-F238E27FC236}">
                  <a16:creationId xmlns:a16="http://schemas.microsoft.com/office/drawing/2014/main" id="{49AAE1F3-EF5D-4518-8F66-FE88E8FF0F37}"/>
                </a:ext>
              </a:extLst>
            </p:cNvPr>
            <p:cNvSpPr/>
            <p:nvPr/>
          </p:nvSpPr>
          <p:spPr>
            <a:xfrm>
              <a:off x="3879387" y="849177"/>
              <a:ext cx="93498" cy="4880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9" name="Google Shape;2927;p47">
              <a:extLst>
                <a:ext uri="{FF2B5EF4-FFF2-40B4-BE49-F238E27FC236}">
                  <a16:creationId xmlns:a16="http://schemas.microsoft.com/office/drawing/2014/main" id="{4CB97AA7-BF92-4956-B249-BE24451790A7}"/>
                </a:ext>
              </a:extLst>
            </p:cNvPr>
            <p:cNvSpPr/>
            <p:nvPr/>
          </p:nvSpPr>
          <p:spPr>
            <a:xfrm>
              <a:off x="3913772" y="449985"/>
              <a:ext cx="223526" cy="385528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0" name="Google Shape;2928;p47">
              <a:extLst>
                <a:ext uri="{FF2B5EF4-FFF2-40B4-BE49-F238E27FC236}">
                  <a16:creationId xmlns:a16="http://schemas.microsoft.com/office/drawing/2014/main" id="{8E981FED-6DE1-4C76-8E49-991F675F09D0}"/>
                </a:ext>
              </a:extLst>
            </p:cNvPr>
            <p:cNvSpPr/>
            <p:nvPr/>
          </p:nvSpPr>
          <p:spPr>
            <a:xfrm>
              <a:off x="3974732" y="450747"/>
              <a:ext cx="222535" cy="417442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Google Shape;2929;p47">
              <a:extLst>
                <a:ext uri="{FF2B5EF4-FFF2-40B4-BE49-F238E27FC236}">
                  <a16:creationId xmlns:a16="http://schemas.microsoft.com/office/drawing/2014/main" id="{CBC7BEB1-98EB-4D86-A947-3C2BE415CEE4}"/>
                </a:ext>
              </a:extLst>
            </p:cNvPr>
            <p:cNvSpPr/>
            <p:nvPr/>
          </p:nvSpPr>
          <p:spPr>
            <a:xfrm>
              <a:off x="3891839" y="424458"/>
              <a:ext cx="332782" cy="30632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Google Shape;2930;p47">
              <a:extLst>
                <a:ext uri="{FF2B5EF4-FFF2-40B4-BE49-F238E27FC236}">
                  <a16:creationId xmlns:a16="http://schemas.microsoft.com/office/drawing/2014/main" id="{B7B9A7CC-AD97-454B-AF18-F3DD5D391942}"/>
                </a:ext>
              </a:extLst>
            </p:cNvPr>
            <p:cNvSpPr/>
            <p:nvPr/>
          </p:nvSpPr>
          <p:spPr>
            <a:xfrm>
              <a:off x="4159410" y="243442"/>
              <a:ext cx="115651" cy="405453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Google Shape;2931;p47">
              <a:extLst>
                <a:ext uri="{FF2B5EF4-FFF2-40B4-BE49-F238E27FC236}">
                  <a16:creationId xmlns:a16="http://schemas.microsoft.com/office/drawing/2014/main" id="{1EF858B2-4B68-42AF-800A-F1E3F2F57BD1}"/>
                </a:ext>
              </a:extLst>
            </p:cNvPr>
            <p:cNvSpPr/>
            <p:nvPr/>
          </p:nvSpPr>
          <p:spPr>
            <a:xfrm>
              <a:off x="4182076" y="238331"/>
              <a:ext cx="69928" cy="88934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Google Shape;2932;p47">
              <a:extLst>
                <a:ext uri="{FF2B5EF4-FFF2-40B4-BE49-F238E27FC236}">
                  <a16:creationId xmlns:a16="http://schemas.microsoft.com/office/drawing/2014/main" id="{52ECE94E-626F-4A93-8405-325502C4A97A}"/>
                </a:ext>
              </a:extLst>
            </p:cNvPr>
            <p:cNvSpPr/>
            <p:nvPr/>
          </p:nvSpPr>
          <p:spPr>
            <a:xfrm>
              <a:off x="4044931" y="219924"/>
              <a:ext cx="59816" cy="62802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Google Shape;2933;p47">
              <a:extLst>
                <a:ext uri="{FF2B5EF4-FFF2-40B4-BE49-F238E27FC236}">
                  <a16:creationId xmlns:a16="http://schemas.microsoft.com/office/drawing/2014/main" id="{E524CB57-86AE-4EB5-9EAD-E48C7E37E653}"/>
                </a:ext>
              </a:extLst>
            </p:cNvPr>
            <p:cNvSpPr/>
            <p:nvPr/>
          </p:nvSpPr>
          <p:spPr>
            <a:xfrm>
              <a:off x="2494198" y="1192008"/>
              <a:ext cx="154251" cy="303342"/>
            </a:xfrm>
            <a:custGeom>
              <a:avLst/>
              <a:gdLst/>
              <a:ahLst/>
              <a:cxnLst/>
              <a:rect l="l" t="t" r="r" b="b"/>
              <a:pathLst>
                <a:path w="154251" h="303342" extrusionOk="0">
                  <a:moveTo>
                    <a:pt x="65595" y="234575"/>
                  </a:moveTo>
                  <a:cubicBezTo>
                    <a:pt x="79310" y="258921"/>
                    <a:pt x="95907" y="281534"/>
                    <a:pt x="115030" y="301917"/>
                  </a:cubicBezTo>
                  <a:cubicBezTo>
                    <a:pt x="120364" y="308108"/>
                    <a:pt x="161512" y="292392"/>
                    <a:pt x="153130" y="288010"/>
                  </a:cubicBezTo>
                  <a:cubicBezTo>
                    <a:pt x="144747" y="283629"/>
                    <a:pt x="117601" y="246005"/>
                    <a:pt x="104171" y="221335"/>
                  </a:cubicBezTo>
                  <a:cubicBezTo>
                    <a:pt x="92896" y="191398"/>
                    <a:pt x="83356" y="160833"/>
                    <a:pt x="75596" y="129800"/>
                  </a:cubicBezTo>
                  <a:cubicBezTo>
                    <a:pt x="67119" y="99225"/>
                    <a:pt x="59880" y="54267"/>
                    <a:pt x="53689" y="33121"/>
                  </a:cubicBezTo>
                  <a:cubicBezTo>
                    <a:pt x="50377" y="17186"/>
                    <a:pt x="38044" y="4670"/>
                    <a:pt x="22161" y="1117"/>
                  </a:cubicBezTo>
                  <a:cubicBezTo>
                    <a:pt x="7397" y="-2312"/>
                    <a:pt x="-2223" y="1689"/>
                    <a:pt x="444" y="19596"/>
                  </a:cubicBezTo>
                  <a:cubicBezTo>
                    <a:pt x="4730" y="50743"/>
                    <a:pt x="29305" y="172853"/>
                    <a:pt x="65595" y="23457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Google Shape;2934;p47">
              <a:extLst>
                <a:ext uri="{FF2B5EF4-FFF2-40B4-BE49-F238E27FC236}">
                  <a16:creationId xmlns:a16="http://schemas.microsoft.com/office/drawing/2014/main" id="{D776DA1A-AC90-4DBA-AA9D-FED66A21A7D8}"/>
                </a:ext>
              </a:extLst>
            </p:cNvPr>
            <p:cNvSpPr/>
            <p:nvPr/>
          </p:nvSpPr>
          <p:spPr>
            <a:xfrm>
              <a:off x="2527565" y="1904831"/>
              <a:ext cx="106588" cy="82319"/>
            </a:xfrm>
            <a:custGeom>
              <a:avLst/>
              <a:gdLst/>
              <a:ahLst/>
              <a:cxnLst/>
              <a:rect l="l" t="t" r="r" b="b"/>
              <a:pathLst>
                <a:path w="106588" h="82319" extrusionOk="0">
                  <a:moveTo>
                    <a:pt x="8606" y="2"/>
                  </a:moveTo>
                  <a:cubicBezTo>
                    <a:pt x="21369" y="10385"/>
                    <a:pt x="40229" y="860"/>
                    <a:pt x="41181" y="1812"/>
                  </a:cubicBezTo>
                  <a:cubicBezTo>
                    <a:pt x="56119" y="15766"/>
                    <a:pt x="71828" y="28863"/>
                    <a:pt x="88235" y="41055"/>
                  </a:cubicBezTo>
                  <a:cubicBezTo>
                    <a:pt x="96141" y="47246"/>
                    <a:pt x="108523" y="55628"/>
                    <a:pt x="106332" y="67630"/>
                  </a:cubicBezTo>
                  <a:cubicBezTo>
                    <a:pt x="102332" y="89156"/>
                    <a:pt x="68232" y="82489"/>
                    <a:pt x="54897" y="75917"/>
                  </a:cubicBezTo>
                  <a:cubicBezTo>
                    <a:pt x="41562" y="69344"/>
                    <a:pt x="31371" y="58486"/>
                    <a:pt x="19083" y="50866"/>
                  </a:cubicBezTo>
                  <a:cubicBezTo>
                    <a:pt x="10320" y="45437"/>
                    <a:pt x="1653" y="42579"/>
                    <a:pt x="33" y="31816"/>
                  </a:cubicBezTo>
                  <a:cubicBezTo>
                    <a:pt x="-538" y="25244"/>
                    <a:pt x="6415" y="-283"/>
                    <a:pt x="860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7" name="Google Shape;2935;p47">
              <a:extLst>
                <a:ext uri="{FF2B5EF4-FFF2-40B4-BE49-F238E27FC236}">
                  <a16:creationId xmlns:a16="http://schemas.microsoft.com/office/drawing/2014/main" id="{BD18DEC6-3D96-42FF-9D66-D7B3E76CFBC0}"/>
                </a:ext>
              </a:extLst>
            </p:cNvPr>
            <p:cNvSpPr/>
            <p:nvPr/>
          </p:nvSpPr>
          <p:spPr>
            <a:xfrm>
              <a:off x="2527774" y="1931884"/>
              <a:ext cx="106123" cy="55368"/>
            </a:xfrm>
            <a:custGeom>
              <a:avLst/>
              <a:gdLst/>
              <a:ahLst/>
              <a:cxnLst/>
              <a:rect l="l" t="t" r="r" b="b"/>
              <a:pathLst>
                <a:path w="106123" h="55368" extrusionOk="0">
                  <a:moveTo>
                    <a:pt x="301" y="0"/>
                  </a:moveTo>
                  <a:cubicBezTo>
                    <a:pt x="1920" y="10668"/>
                    <a:pt x="10492" y="13525"/>
                    <a:pt x="19351" y="19050"/>
                  </a:cubicBezTo>
                  <a:cubicBezTo>
                    <a:pt x="31828" y="26765"/>
                    <a:pt x="42782" y="38100"/>
                    <a:pt x="55831" y="44577"/>
                  </a:cubicBezTo>
                  <a:cubicBezTo>
                    <a:pt x="68881" y="51054"/>
                    <a:pt x="97646" y="56674"/>
                    <a:pt x="106123" y="41338"/>
                  </a:cubicBezTo>
                  <a:cubicBezTo>
                    <a:pt x="101551" y="62008"/>
                    <a:pt x="68023" y="55531"/>
                    <a:pt x="54879" y="48958"/>
                  </a:cubicBezTo>
                  <a:cubicBezTo>
                    <a:pt x="41734" y="42386"/>
                    <a:pt x="31352" y="31528"/>
                    <a:pt x="19065" y="23908"/>
                  </a:cubicBezTo>
                  <a:cubicBezTo>
                    <a:pt x="10302" y="18479"/>
                    <a:pt x="1634" y="15621"/>
                    <a:pt x="15" y="4858"/>
                  </a:cubicBezTo>
                  <a:cubicBezTo>
                    <a:pt x="-40" y="3229"/>
                    <a:pt x="56" y="1610"/>
                    <a:pt x="30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8" name="Google Shape;2936;p47">
              <a:extLst>
                <a:ext uri="{FF2B5EF4-FFF2-40B4-BE49-F238E27FC236}">
                  <a16:creationId xmlns:a16="http://schemas.microsoft.com/office/drawing/2014/main" id="{05F666D0-5CDE-466B-B337-57C9427A12AC}"/>
                </a:ext>
              </a:extLst>
            </p:cNvPr>
            <p:cNvSpPr/>
            <p:nvPr/>
          </p:nvSpPr>
          <p:spPr>
            <a:xfrm>
              <a:off x="2655329" y="1830290"/>
              <a:ext cx="106576" cy="79516"/>
            </a:xfrm>
            <a:custGeom>
              <a:avLst/>
              <a:gdLst/>
              <a:ahLst/>
              <a:cxnLst/>
              <a:rect l="l" t="t" r="r" b="b"/>
              <a:pathLst>
                <a:path w="106576" h="79516" extrusionOk="0">
                  <a:moveTo>
                    <a:pt x="10192" y="58"/>
                  </a:moveTo>
                  <a:cubicBezTo>
                    <a:pt x="22955" y="10440"/>
                    <a:pt x="45244" y="-895"/>
                    <a:pt x="46196" y="58"/>
                  </a:cubicBezTo>
                  <a:cubicBezTo>
                    <a:pt x="59433" y="13574"/>
                    <a:pt x="73460" y="26299"/>
                    <a:pt x="88202" y="38158"/>
                  </a:cubicBezTo>
                  <a:cubicBezTo>
                    <a:pt x="96202" y="44444"/>
                    <a:pt x="108585" y="52826"/>
                    <a:pt x="106299" y="64828"/>
                  </a:cubicBezTo>
                  <a:cubicBezTo>
                    <a:pt x="102298" y="86354"/>
                    <a:pt x="68199" y="79687"/>
                    <a:pt x="54959" y="73114"/>
                  </a:cubicBezTo>
                  <a:cubicBezTo>
                    <a:pt x="41719" y="66542"/>
                    <a:pt x="31337" y="55684"/>
                    <a:pt x="19050" y="48064"/>
                  </a:cubicBezTo>
                  <a:cubicBezTo>
                    <a:pt x="10287" y="42634"/>
                    <a:pt x="1715" y="39777"/>
                    <a:pt x="0" y="29014"/>
                  </a:cubicBezTo>
                  <a:cubicBezTo>
                    <a:pt x="721" y="18622"/>
                    <a:pt x="4243" y="8611"/>
                    <a:pt x="10192" y="58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9" name="Google Shape;2937;p47">
              <a:extLst>
                <a:ext uri="{FF2B5EF4-FFF2-40B4-BE49-F238E27FC236}">
                  <a16:creationId xmlns:a16="http://schemas.microsoft.com/office/drawing/2014/main" id="{0AE319C9-5B18-40CD-8222-AA6F08242553}"/>
                </a:ext>
              </a:extLst>
            </p:cNvPr>
            <p:cNvSpPr/>
            <p:nvPr/>
          </p:nvSpPr>
          <p:spPr>
            <a:xfrm>
              <a:off x="2655759" y="1855875"/>
              <a:ext cx="106154" cy="55320"/>
            </a:xfrm>
            <a:custGeom>
              <a:avLst/>
              <a:gdLst/>
              <a:ahLst/>
              <a:cxnLst/>
              <a:rect l="l" t="t" r="r" b="b"/>
              <a:pathLst>
                <a:path w="106154" h="55320" extrusionOk="0">
                  <a:moveTo>
                    <a:pt x="331" y="0"/>
                  </a:moveTo>
                  <a:cubicBezTo>
                    <a:pt x="1951" y="10573"/>
                    <a:pt x="10523" y="13525"/>
                    <a:pt x="19381" y="19050"/>
                  </a:cubicBezTo>
                  <a:cubicBezTo>
                    <a:pt x="31859" y="26765"/>
                    <a:pt x="42813" y="38100"/>
                    <a:pt x="55767" y="44482"/>
                  </a:cubicBezTo>
                  <a:cubicBezTo>
                    <a:pt x="68721" y="50863"/>
                    <a:pt x="97677" y="56578"/>
                    <a:pt x="106154" y="41243"/>
                  </a:cubicBezTo>
                  <a:cubicBezTo>
                    <a:pt x="101582" y="62008"/>
                    <a:pt x="68054" y="55435"/>
                    <a:pt x="54910" y="48958"/>
                  </a:cubicBezTo>
                  <a:cubicBezTo>
                    <a:pt x="41765" y="42481"/>
                    <a:pt x="31383" y="31528"/>
                    <a:pt x="19096" y="23908"/>
                  </a:cubicBezTo>
                  <a:cubicBezTo>
                    <a:pt x="10333" y="18478"/>
                    <a:pt x="1665" y="15621"/>
                    <a:pt x="46" y="4858"/>
                  </a:cubicBezTo>
                  <a:cubicBezTo>
                    <a:pt x="-67" y="3229"/>
                    <a:pt x="28" y="1600"/>
                    <a:pt x="33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Google Shape;2938;p47">
              <a:extLst>
                <a:ext uri="{FF2B5EF4-FFF2-40B4-BE49-F238E27FC236}">
                  <a16:creationId xmlns:a16="http://schemas.microsoft.com/office/drawing/2014/main" id="{87CE02B2-9414-4B68-B344-2C728CD12406}"/>
                </a:ext>
              </a:extLst>
            </p:cNvPr>
            <p:cNvSpPr/>
            <p:nvPr/>
          </p:nvSpPr>
          <p:spPr>
            <a:xfrm>
              <a:off x="2362866" y="1465363"/>
              <a:ext cx="372536" cy="450662"/>
            </a:xfrm>
            <a:custGeom>
              <a:avLst/>
              <a:gdLst/>
              <a:ahLst/>
              <a:cxnLst/>
              <a:rect l="l" t="t" r="r" b="b"/>
              <a:pathLst>
                <a:path w="372536" h="450662" extrusionOk="0">
                  <a:moveTo>
                    <a:pt x="2903" y="30848"/>
                  </a:moveTo>
                  <a:cubicBezTo>
                    <a:pt x="-11194" y="119145"/>
                    <a:pt x="27954" y="152006"/>
                    <a:pt x="79103" y="170865"/>
                  </a:cubicBezTo>
                  <a:cubicBezTo>
                    <a:pt x="115679" y="184296"/>
                    <a:pt x="168162" y="205060"/>
                    <a:pt x="168162" y="205060"/>
                  </a:cubicBezTo>
                  <a:cubicBezTo>
                    <a:pt x="168162" y="205060"/>
                    <a:pt x="167400" y="224110"/>
                    <a:pt x="167019" y="267925"/>
                  </a:cubicBezTo>
                  <a:cubicBezTo>
                    <a:pt x="167019" y="306025"/>
                    <a:pt x="171686" y="445947"/>
                    <a:pt x="171686" y="445947"/>
                  </a:cubicBezTo>
                  <a:cubicBezTo>
                    <a:pt x="183944" y="452234"/>
                    <a:pt x="198481" y="452234"/>
                    <a:pt x="210739" y="445947"/>
                  </a:cubicBezTo>
                  <a:cubicBezTo>
                    <a:pt x="210739" y="445947"/>
                    <a:pt x="231313" y="338886"/>
                    <a:pt x="235694" y="290595"/>
                  </a:cubicBezTo>
                  <a:cubicBezTo>
                    <a:pt x="241600" y="225063"/>
                    <a:pt x="251601" y="182200"/>
                    <a:pt x="248267" y="168103"/>
                  </a:cubicBezTo>
                  <a:cubicBezTo>
                    <a:pt x="245314" y="155721"/>
                    <a:pt x="173782" y="120478"/>
                    <a:pt x="151017" y="101428"/>
                  </a:cubicBezTo>
                  <a:lnTo>
                    <a:pt x="301036" y="151720"/>
                  </a:lnTo>
                  <a:cubicBezTo>
                    <a:pt x="298036" y="167932"/>
                    <a:pt x="296538" y="184381"/>
                    <a:pt x="296559" y="200869"/>
                  </a:cubicBezTo>
                  <a:cubicBezTo>
                    <a:pt x="297892" y="252780"/>
                    <a:pt x="300845" y="365271"/>
                    <a:pt x="300845" y="365271"/>
                  </a:cubicBezTo>
                  <a:cubicBezTo>
                    <a:pt x="300845" y="365271"/>
                    <a:pt x="321419" y="380130"/>
                    <a:pt x="338945" y="365271"/>
                  </a:cubicBezTo>
                  <a:cubicBezTo>
                    <a:pt x="338945" y="365271"/>
                    <a:pt x="377045" y="142576"/>
                    <a:pt x="372092" y="113144"/>
                  </a:cubicBezTo>
                  <a:cubicBezTo>
                    <a:pt x="367711" y="85140"/>
                    <a:pt x="235599" y="27990"/>
                    <a:pt x="212263" y="8369"/>
                  </a:cubicBezTo>
                  <a:cubicBezTo>
                    <a:pt x="204058" y="1673"/>
                    <a:pt x="193384" y="-1204"/>
                    <a:pt x="182926" y="4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Google Shape;2939;p47">
              <a:extLst>
                <a:ext uri="{FF2B5EF4-FFF2-40B4-BE49-F238E27FC236}">
                  <a16:creationId xmlns:a16="http://schemas.microsoft.com/office/drawing/2014/main" id="{DB95BFAE-31C5-48FD-8EDE-F0DE7D088387}"/>
                </a:ext>
              </a:extLst>
            </p:cNvPr>
            <p:cNvSpPr/>
            <p:nvPr/>
          </p:nvSpPr>
          <p:spPr>
            <a:xfrm>
              <a:off x="2393925" y="1163883"/>
              <a:ext cx="117160" cy="114020"/>
            </a:xfrm>
            <a:custGeom>
              <a:avLst/>
              <a:gdLst/>
              <a:ahLst/>
              <a:cxnLst/>
              <a:rect l="l" t="t" r="r" b="b"/>
              <a:pathLst>
                <a:path w="117160" h="114020" extrusionOk="0">
                  <a:moveTo>
                    <a:pt x="24041" y="0"/>
                  </a:moveTo>
                  <a:cubicBezTo>
                    <a:pt x="24041" y="0"/>
                    <a:pt x="26232" y="42101"/>
                    <a:pt x="25279" y="45815"/>
                  </a:cubicBezTo>
                  <a:cubicBezTo>
                    <a:pt x="24327" y="49530"/>
                    <a:pt x="6229" y="61817"/>
                    <a:pt x="609" y="66294"/>
                  </a:cubicBezTo>
                  <a:cubicBezTo>
                    <a:pt x="-5010" y="70771"/>
                    <a:pt x="29661" y="104394"/>
                    <a:pt x="46425" y="112300"/>
                  </a:cubicBezTo>
                  <a:cubicBezTo>
                    <a:pt x="63189" y="120205"/>
                    <a:pt x="116148" y="99727"/>
                    <a:pt x="117100" y="74200"/>
                  </a:cubicBezTo>
                  <a:cubicBezTo>
                    <a:pt x="118053" y="48673"/>
                    <a:pt x="107575" y="26575"/>
                    <a:pt x="99860" y="25146"/>
                  </a:cubicBezTo>
                  <a:cubicBezTo>
                    <a:pt x="92145" y="23717"/>
                    <a:pt x="24041" y="0"/>
                    <a:pt x="2404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Google Shape;2940;p47">
              <a:extLst>
                <a:ext uri="{FF2B5EF4-FFF2-40B4-BE49-F238E27FC236}">
                  <a16:creationId xmlns:a16="http://schemas.microsoft.com/office/drawing/2014/main" id="{41303434-DCC7-4E5C-A891-BB1ABAE9EFCF}"/>
                </a:ext>
              </a:extLst>
            </p:cNvPr>
            <p:cNvSpPr/>
            <p:nvPr/>
          </p:nvSpPr>
          <p:spPr>
            <a:xfrm>
              <a:off x="2362970" y="1179922"/>
              <a:ext cx="189574" cy="370837"/>
            </a:xfrm>
            <a:custGeom>
              <a:avLst/>
              <a:gdLst/>
              <a:ahLst/>
              <a:cxnLst/>
              <a:rect l="l" t="t" r="r" b="b"/>
              <a:pathLst>
                <a:path w="189574" h="370837" extrusionOk="0">
                  <a:moveTo>
                    <a:pt x="50329" y="37015"/>
                  </a:moveTo>
                  <a:cubicBezTo>
                    <a:pt x="50329" y="37015"/>
                    <a:pt x="80809" y="82450"/>
                    <a:pt x="123386" y="86736"/>
                  </a:cubicBezTo>
                  <a:cubicBezTo>
                    <a:pt x="136816" y="73496"/>
                    <a:pt x="137959" y="26442"/>
                    <a:pt x="119385" y="11393"/>
                  </a:cubicBezTo>
                  <a:cubicBezTo>
                    <a:pt x="119385" y="11393"/>
                    <a:pt x="136530" y="-2323"/>
                    <a:pt x="147960" y="344"/>
                  </a:cubicBezTo>
                  <a:cubicBezTo>
                    <a:pt x="160529" y="7926"/>
                    <a:pt x="169882" y="19861"/>
                    <a:pt x="174249" y="33872"/>
                  </a:cubicBezTo>
                  <a:cubicBezTo>
                    <a:pt x="185150" y="65076"/>
                    <a:pt x="190313" y="97985"/>
                    <a:pt x="189489" y="131027"/>
                  </a:cubicBezTo>
                  <a:cubicBezTo>
                    <a:pt x="188727" y="175604"/>
                    <a:pt x="189489" y="288380"/>
                    <a:pt x="189489" y="288380"/>
                  </a:cubicBezTo>
                  <a:cubicBezTo>
                    <a:pt x="184440" y="315326"/>
                    <a:pt x="168114" y="338824"/>
                    <a:pt x="144626" y="352960"/>
                  </a:cubicBezTo>
                  <a:cubicBezTo>
                    <a:pt x="113965" y="370266"/>
                    <a:pt x="77860" y="375239"/>
                    <a:pt x="43661" y="366866"/>
                  </a:cubicBezTo>
                  <a:cubicBezTo>
                    <a:pt x="26445" y="363208"/>
                    <a:pt x="12392" y="350816"/>
                    <a:pt x="6609" y="334195"/>
                  </a:cubicBezTo>
                  <a:cubicBezTo>
                    <a:pt x="8609" y="302858"/>
                    <a:pt x="20992" y="238945"/>
                    <a:pt x="16134" y="199226"/>
                  </a:cubicBezTo>
                  <a:cubicBezTo>
                    <a:pt x="11276" y="159507"/>
                    <a:pt x="2609" y="130551"/>
                    <a:pt x="418" y="98832"/>
                  </a:cubicBezTo>
                  <a:cubicBezTo>
                    <a:pt x="-1773" y="67114"/>
                    <a:pt x="4609" y="67686"/>
                    <a:pt x="20611" y="56351"/>
                  </a:cubicBezTo>
                  <a:cubicBezTo>
                    <a:pt x="30053" y="49217"/>
                    <a:pt x="39984" y="42759"/>
                    <a:pt x="50329" y="3701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Google Shape;2941;p47">
              <a:extLst>
                <a:ext uri="{FF2B5EF4-FFF2-40B4-BE49-F238E27FC236}">
                  <a16:creationId xmlns:a16="http://schemas.microsoft.com/office/drawing/2014/main" id="{ACE65558-6731-468D-ABC9-0138A974CA34}"/>
                </a:ext>
              </a:extLst>
            </p:cNvPr>
            <p:cNvSpPr/>
            <p:nvPr/>
          </p:nvSpPr>
          <p:spPr>
            <a:xfrm>
              <a:off x="2389574" y="1045793"/>
              <a:ext cx="126365" cy="153696"/>
            </a:xfrm>
            <a:custGeom>
              <a:avLst/>
              <a:gdLst/>
              <a:ahLst/>
              <a:cxnLst/>
              <a:rect l="l" t="t" r="r" b="b"/>
              <a:pathLst>
                <a:path w="126365" h="153696" extrusionOk="0">
                  <a:moveTo>
                    <a:pt x="123547" y="55607"/>
                  </a:moveTo>
                  <a:lnTo>
                    <a:pt x="123547" y="55607"/>
                  </a:lnTo>
                  <a:cubicBezTo>
                    <a:pt x="118499" y="22936"/>
                    <a:pt x="94972" y="-1543"/>
                    <a:pt x="61349" y="76"/>
                  </a:cubicBezTo>
                  <a:cubicBezTo>
                    <a:pt x="25578" y="2019"/>
                    <a:pt x="-1846" y="32594"/>
                    <a:pt x="97" y="68361"/>
                  </a:cubicBezTo>
                  <a:cubicBezTo>
                    <a:pt x="99" y="68399"/>
                    <a:pt x="101" y="68427"/>
                    <a:pt x="103" y="68465"/>
                  </a:cubicBezTo>
                  <a:cubicBezTo>
                    <a:pt x="1271" y="88611"/>
                    <a:pt x="11858" y="107032"/>
                    <a:pt x="28678" y="118186"/>
                  </a:cubicBezTo>
                  <a:cubicBezTo>
                    <a:pt x="29839" y="123139"/>
                    <a:pt x="31598" y="127940"/>
                    <a:pt x="33917" y="132473"/>
                  </a:cubicBezTo>
                  <a:cubicBezTo>
                    <a:pt x="45728" y="146380"/>
                    <a:pt x="81542" y="155048"/>
                    <a:pt x="92114" y="153524"/>
                  </a:cubicBezTo>
                  <a:cubicBezTo>
                    <a:pt x="104686" y="152400"/>
                    <a:pt x="115295" y="143713"/>
                    <a:pt x="118880" y="131616"/>
                  </a:cubicBezTo>
                  <a:cubicBezTo>
                    <a:pt x="129833" y="105899"/>
                    <a:pt x="126309" y="71609"/>
                    <a:pt x="123547" y="5560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4" name="Google Shape;2942;p47">
              <a:extLst>
                <a:ext uri="{FF2B5EF4-FFF2-40B4-BE49-F238E27FC236}">
                  <a16:creationId xmlns:a16="http://schemas.microsoft.com/office/drawing/2014/main" id="{7B78FC30-A2F8-4409-9235-04A8969F368A}"/>
                </a:ext>
              </a:extLst>
            </p:cNvPr>
            <p:cNvSpPr/>
            <p:nvPr/>
          </p:nvSpPr>
          <p:spPr>
            <a:xfrm>
              <a:off x="2377852" y="1032078"/>
              <a:ext cx="133256" cy="131805"/>
            </a:xfrm>
            <a:custGeom>
              <a:avLst/>
              <a:gdLst/>
              <a:ahLst/>
              <a:cxnLst/>
              <a:rect l="l" t="t" r="r" b="b"/>
              <a:pathLst>
                <a:path w="133256" h="131805" extrusionOk="0">
                  <a:moveTo>
                    <a:pt x="40114" y="131806"/>
                  </a:moveTo>
                  <a:lnTo>
                    <a:pt x="40114" y="131806"/>
                  </a:lnTo>
                  <a:lnTo>
                    <a:pt x="43162" y="103231"/>
                  </a:lnTo>
                  <a:cubicBezTo>
                    <a:pt x="43162" y="103231"/>
                    <a:pt x="19921" y="43033"/>
                    <a:pt x="74880" y="54653"/>
                  </a:cubicBezTo>
                  <a:cubicBezTo>
                    <a:pt x="111170" y="62273"/>
                    <a:pt x="120314" y="65512"/>
                    <a:pt x="131363" y="41223"/>
                  </a:cubicBezTo>
                  <a:cubicBezTo>
                    <a:pt x="142412" y="16934"/>
                    <a:pt x="103455" y="-5068"/>
                    <a:pt x="57164" y="1028"/>
                  </a:cubicBezTo>
                  <a:cubicBezTo>
                    <a:pt x="24162" y="4533"/>
                    <a:pt x="-666" y="32717"/>
                    <a:pt x="14" y="65893"/>
                  </a:cubicBezTo>
                  <a:cubicBezTo>
                    <a:pt x="1252" y="83895"/>
                    <a:pt x="6014" y="120185"/>
                    <a:pt x="40114" y="13180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5" name="Google Shape;2943;p47">
              <a:extLst>
                <a:ext uri="{FF2B5EF4-FFF2-40B4-BE49-F238E27FC236}">
                  <a16:creationId xmlns:a16="http://schemas.microsoft.com/office/drawing/2014/main" id="{89A98484-00A5-4372-8A6B-CC09BF115378}"/>
                </a:ext>
              </a:extLst>
            </p:cNvPr>
            <p:cNvSpPr/>
            <p:nvPr/>
          </p:nvSpPr>
          <p:spPr>
            <a:xfrm>
              <a:off x="2511120" y="1180647"/>
              <a:ext cx="61436" cy="88868"/>
            </a:xfrm>
            <a:custGeom>
              <a:avLst/>
              <a:gdLst/>
              <a:ahLst/>
              <a:cxnLst/>
              <a:rect l="l" t="t" r="r" b="b"/>
              <a:pathLst>
                <a:path w="61436" h="88868" extrusionOk="0">
                  <a:moveTo>
                    <a:pt x="39243" y="88868"/>
                  </a:moveTo>
                  <a:cubicBezTo>
                    <a:pt x="47575" y="88601"/>
                    <a:pt x="55499" y="85192"/>
                    <a:pt x="61436" y="79343"/>
                  </a:cubicBezTo>
                  <a:cubicBezTo>
                    <a:pt x="60198" y="63722"/>
                    <a:pt x="40196" y="4381"/>
                    <a:pt x="0" y="0"/>
                  </a:cubicBezTo>
                  <a:cubicBezTo>
                    <a:pt x="10976" y="7630"/>
                    <a:pt x="19668" y="18098"/>
                    <a:pt x="25146" y="30290"/>
                  </a:cubicBezTo>
                  <a:cubicBezTo>
                    <a:pt x="31347" y="49425"/>
                    <a:pt x="36060" y="69009"/>
                    <a:pt x="39243" y="888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6" name="Google Shape;2944;p47">
              <a:extLst>
                <a:ext uri="{FF2B5EF4-FFF2-40B4-BE49-F238E27FC236}">
                  <a16:creationId xmlns:a16="http://schemas.microsoft.com/office/drawing/2014/main" id="{22578857-10BB-4428-BED6-512D9B7ABE3B}"/>
                </a:ext>
              </a:extLst>
            </p:cNvPr>
            <p:cNvSpPr/>
            <p:nvPr/>
          </p:nvSpPr>
          <p:spPr>
            <a:xfrm>
              <a:off x="6137574" y="3350157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7" name="Google Shape;2945;p47">
              <a:extLst>
                <a:ext uri="{FF2B5EF4-FFF2-40B4-BE49-F238E27FC236}">
                  <a16:creationId xmlns:a16="http://schemas.microsoft.com/office/drawing/2014/main" id="{5F9066EA-EA25-461F-B23E-00B317B86BEA}"/>
                </a:ext>
              </a:extLst>
            </p:cNvPr>
            <p:cNvSpPr/>
            <p:nvPr/>
          </p:nvSpPr>
          <p:spPr>
            <a:xfrm>
              <a:off x="6267054" y="2297586"/>
              <a:ext cx="217597" cy="318657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8" name="Google Shape;2946;p47">
              <a:extLst>
                <a:ext uri="{FF2B5EF4-FFF2-40B4-BE49-F238E27FC236}">
                  <a16:creationId xmlns:a16="http://schemas.microsoft.com/office/drawing/2014/main" id="{70DA7D80-AF76-466F-9DE0-883EDB108F7C}"/>
                </a:ext>
              </a:extLst>
            </p:cNvPr>
            <p:cNvSpPr/>
            <p:nvPr/>
          </p:nvSpPr>
          <p:spPr>
            <a:xfrm>
              <a:off x="6260770" y="2526901"/>
              <a:ext cx="40647" cy="23545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9" name="Google Shape;2947;p47">
              <a:extLst>
                <a:ext uri="{FF2B5EF4-FFF2-40B4-BE49-F238E27FC236}">
                  <a16:creationId xmlns:a16="http://schemas.microsoft.com/office/drawing/2014/main" id="{1F5656DB-E170-43C2-8387-061BDAD02E10}"/>
                </a:ext>
              </a:extLst>
            </p:cNvPr>
            <p:cNvSpPr/>
            <p:nvPr/>
          </p:nvSpPr>
          <p:spPr>
            <a:xfrm>
              <a:off x="6283969" y="2294668"/>
              <a:ext cx="103921" cy="128329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0" name="Google Shape;2948;p47">
              <a:extLst>
                <a:ext uri="{FF2B5EF4-FFF2-40B4-BE49-F238E27FC236}">
                  <a16:creationId xmlns:a16="http://schemas.microsoft.com/office/drawing/2014/main" id="{559F5BF8-91FA-4B03-BFB2-D7993132A6EC}"/>
                </a:ext>
              </a:extLst>
            </p:cNvPr>
            <p:cNvSpPr/>
            <p:nvPr/>
          </p:nvSpPr>
          <p:spPr>
            <a:xfrm>
              <a:off x="6304395" y="2434900"/>
              <a:ext cx="128622" cy="143860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1" name="Google Shape;2949;p47">
              <a:extLst>
                <a:ext uri="{FF2B5EF4-FFF2-40B4-BE49-F238E27FC236}">
                  <a16:creationId xmlns:a16="http://schemas.microsoft.com/office/drawing/2014/main" id="{8273D1E1-77C6-4BCA-8423-19420F4E7B1F}"/>
                </a:ext>
              </a:extLst>
            </p:cNvPr>
            <p:cNvSpPr/>
            <p:nvPr/>
          </p:nvSpPr>
          <p:spPr>
            <a:xfrm>
              <a:off x="6266985" y="2481191"/>
              <a:ext cx="187397" cy="215209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2" name="Google Shape;2950;p47">
              <a:extLst>
                <a:ext uri="{FF2B5EF4-FFF2-40B4-BE49-F238E27FC236}">
                  <a16:creationId xmlns:a16="http://schemas.microsoft.com/office/drawing/2014/main" id="{832E7E1A-C3FA-46B1-9361-F28860FDDE4E}"/>
                </a:ext>
              </a:extLst>
            </p:cNvPr>
            <p:cNvSpPr/>
            <p:nvPr/>
          </p:nvSpPr>
          <p:spPr>
            <a:xfrm>
              <a:off x="6300305" y="2304949"/>
              <a:ext cx="138529" cy="170431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3" name="Google Shape;2951;p47">
              <a:extLst>
                <a:ext uri="{FF2B5EF4-FFF2-40B4-BE49-F238E27FC236}">
                  <a16:creationId xmlns:a16="http://schemas.microsoft.com/office/drawing/2014/main" id="{C610E84C-32CD-413A-8934-0DD814A05FB7}"/>
                </a:ext>
              </a:extLst>
            </p:cNvPr>
            <p:cNvSpPr/>
            <p:nvPr/>
          </p:nvSpPr>
          <p:spPr>
            <a:xfrm>
              <a:off x="6305880" y="2304032"/>
              <a:ext cx="138474" cy="130867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4" name="Google Shape;2952;p47">
              <a:extLst>
                <a:ext uri="{FF2B5EF4-FFF2-40B4-BE49-F238E27FC236}">
                  <a16:creationId xmlns:a16="http://schemas.microsoft.com/office/drawing/2014/main" id="{2CF50A40-77B8-496A-8E5F-ABD575F76491}"/>
                </a:ext>
              </a:extLst>
            </p:cNvPr>
            <p:cNvSpPr/>
            <p:nvPr/>
          </p:nvSpPr>
          <p:spPr>
            <a:xfrm>
              <a:off x="6412912" y="2510225"/>
              <a:ext cx="93089" cy="307779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5" name="Google Shape;2953;p47">
              <a:extLst>
                <a:ext uri="{FF2B5EF4-FFF2-40B4-BE49-F238E27FC236}">
                  <a16:creationId xmlns:a16="http://schemas.microsoft.com/office/drawing/2014/main" id="{D06A120C-F3BD-4942-9D4C-DF968DF09265}"/>
                </a:ext>
              </a:extLst>
            </p:cNvPr>
            <p:cNvSpPr/>
            <p:nvPr/>
          </p:nvSpPr>
          <p:spPr>
            <a:xfrm>
              <a:off x="6328850" y="3433403"/>
              <a:ext cx="108744" cy="83141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2954;p47">
              <a:extLst>
                <a:ext uri="{FF2B5EF4-FFF2-40B4-BE49-F238E27FC236}">
                  <a16:creationId xmlns:a16="http://schemas.microsoft.com/office/drawing/2014/main" id="{B9099370-601D-4300-A740-D96438CE8EF5}"/>
                </a:ext>
              </a:extLst>
            </p:cNvPr>
            <p:cNvSpPr/>
            <p:nvPr/>
          </p:nvSpPr>
          <p:spPr>
            <a:xfrm>
              <a:off x="6329407" y="3459885"/>
              <a:ext cx="108204" cy="56238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7" name="Google Shape;2955;p47">
              <a:extLst>
                <a:ext uri="{FF2B5EF4-FFF2-40B4-BE49-F238E27FC236}">
                  <a16:creationId xmlns:a16="http://schemas.microsoft.com/office/drawing/2014/main" id="{27B9E8FA-BBDA-4DFF-8788-FA03302FDA0D}"/>
                </a:ext>
              </a:extLst>
            </p:cNvPr>
            <p:cNvSpPr/>
            <p:nvPr/>
          </p:nvSpPr>
          <p:spPr>
            <a:xfrm>
              <a:off x="6246119" y="3415021"/>
              <a:ext cx="99827" cy="77341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2956;p47">
              <a:extLst>
                <a:ext uri="{FF2B5EF4-FFF2-40B4-BE49-F238E27FC236}">
                  <a16:creationId xmlns:a16="http://schemas.microsoft.com/office/drawing/2014/main" id="{E4AEDE6C-7165-4E10-91FF-D5FD7FD3200C}"/>
                </a:ext>
              </a:extLst>
            </p:cNvPr>
            <p:cNvSpPr/>
            <p:nvPr/>
          </p:nvSpPr>
          <p:spPr>
            <a:xfrm>
              <a:off x="6246063" y="3440454"/>
              <a:ext cx="99536" cy="51729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2957;p47">
              <a:extLst>
                <a:ext uri="{FF2B5EF4-FFF2-40B4-BE49-F238E27FC236}">
                  <a16:creationId xmlns:a16="http://schemas.microsoft.com/office/drawing/2014/main" id="{5BA0CCAD-73DF-48EB-A357-A0C9184F80E0}"/>
                </a:ext>
              </a:extLst>
            </p:cNvPr>
            <p:cNvSpPr/>
            <p:nvPr/>
          </p:nvSpPr>
          <p:spPr>
            <a:xfrm>
              <a:off x="6262125" y="2696837"/>
              <a:ext cx="213068" cy="74445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2958;p47">
              <a:extLst>
                <a:ext uri="{FF2B5EF4-FFF2-40B4-BE49-F238E27FC236}">
                  <a16:creationId xmlns:a16="http://schemas.microsoft.com/office/drawing/2014/main" id="{2649F4A1-0477-4078-AE51-B37E923C0677}"/>
                </a:ext>
              </a:extLst>
            </p:cNvPr>
            <p:cNvSpPr/>
            <p:nvPr/>
          </p:nvSpPr>
          <p:spPr>
            <a:xfrm>
              <a:off x="6253173" y="2679311"/>
              <a:ext cx="226922" cy="495109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2959;p47">
              <a:extLst>
                <a:ext uri="{FF2B5EF4-FFF2-40B4-BE49-F238E27FC236}">
                  <a16:creationId xmlns:a16="http://schemas.microsoft.com/office/drawing/2014/main" id="{C385C40A-9F79-41E7-8445-B9CCAFEC677F}"/>
                </a:ext>
              </a:extLst>
            </p:cNvPr>
            <p:cNvSpPr/>
            <p:nvPr/>
          </p:nvSpPr>
          <p:spPr>
            <a:xfrm>
              <a:off x="6408973" y="2507035"/>
              <a:ext cx="76263" cy="95029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2960;p47">
              <a:extLst>
                <a:ext uri="{FF2B5EF4-FFF2-40B4-BE49-F238E27FC236}">
                  <a16:creationId xmlns:a16="http://schemas.microsoft.com/office/drawing/2014/main" id="{D54DC257-9EA8-462B-B2FC-9D9D2C957D37}"/>
                </a:ext>
              </a:extLst>
            </p:cNvPr>
            <p:cNvSpPr/>
            <p:nvPr/>
          </p:nvSpPr>
          <p:spPr>
            <a:xfrm>
              <a:off x="6261399" y="2481311"/>
              <a:ext cx="63531" cy="66745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2961;p47">
              <a:extLst>
                <a:ext uri="{FF2B5EF4-FFF2-40B4-BE49-F238E27FC236}">
                  <a16:creationId xmlns:a16="http://schemas.microsoft.com/office/drawing/2014/main" id="{EB100030-2939-4489-BC55-8AA9D5D74A7F}"/>
                </a:ext>
              </a:extLst>
            </p:cNvPr>
            <p:cNvSpPr/>
            <p:nvPr/>
          </p:nvSpPr>
          <p:spPr>
            <a:xfrm>
              <a:off x="2608942" y="4557070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7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7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7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2962;p47">
              <a:extLst>
                <a:ext uri="{FF2B5EF4-FFF2-40B4-BE49-F238E27FC236}">
                  <a16:creationId xmlns:a16="http://schemas.microsoft.com/office/drawing/2014/main" id="{28FB2FE4-95CF-48F1-A393-000E493A3D32}"/>
                </a:ext>
              </a:extLst>
            </p:cNvPr>
            <p:cNvSpPr/>
            <p:nvPr/>
          </p:nvSpPr>
          <p:spPr>
            <a:xfrm>
              <a:off x="2930982" y="3722965"/>
              <a:ext cx="85002" cy="305847"/>
            </a:xfrm>
            <a:custGeom>
              <a:avLst/>
              <a:gdLst/>
              <a:ahLst/>
              <a:cxnLst/>
              <a:rect l="l" t="t" r="r" b="b"/>
              <a:pathLst>
                <a:path w="85002" h="305847" extrusionOk="0">
                  <a:moveTo>
                    <a:pt x="18764" y="0"/>
                  </a:moveTo>
                  <a:cubicBezTo>
                    <a:pt x="37814" y="5429"/>
                    <a:pt x="48482" y="26289"/>
                    <a:pt x="65056" y="70961"/>
                  </a:cubicBezTo>
                  <a:cubicBezTo>
                    <a:pt x="78848" y="111490"/>
                    <a:pt x="85582" y="154076"/>
                    <a:pt x="84963" y="196882"/>
                  </a:cubicBezTo>
                  <a:cubicBezTo>
                    <a:pt x="79629" y="238982"/>
                    <a:pt x="62198" y="271748"/>
                    <a:pt x="20098" y="305848"/>
                  </a:cubicBezTo>
                  <a:lnTo>
                    <a:pt x="0" y="268986"/>
                  </a:lnTo>
                  <a:cubicBezTo>
                    <a:pt x="0" y="268986"/>
                    <a:pt x="41243" y="232600"/>
                    <a:pt x="45434" y="190500"/>
                  </a:cubicBezTo>
                  <a:cubicBezTo>
                    <a:pt x="47815" y="166878"/>
                    <a:pt x="20098" y="87249"/>
                    <a:pt x="20098" y="85058"/>
                  </a:cubicBezTo>
                  <a:cubicBezTo>
                    <a:pt x="20098" y="82867"/>
                    <a:pt x="18764" y="0"/>
                    <a:pt x="18764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2963;p47">
              <a:extLst>
                <a:ext uri="{FF2B5EF4-FFF2-40B4-BE49-F238E27FC236}">
                  <a16:creationId xmlns:a16="http://schemas.microsoft.com/office/drawing/2014/main" id="{286209DC-F60D-4293-8FF3-A9647AB9951B}"/>
                </a:ext>
              </a:extLst>
            </p:cNvPr>
            <p:cNvSpPr/>
            <p:nvPr/>
          </p:nvSpPr>
          <p:spPr>
            <a:xfrm>
              <a:off x="2667241" y="4676337"/>
              <a:ext cx="123900" cy="70118"/>
            </a:xfrm>
            <a:custGeom>
              <a:avLst/>
              <a:gdLst/>
              <a:ahLst/>
              <a:cxnLst/>
              <a:rect l="l" t="t" r="r" b="b"/>
              <a:pathLst>
                <a:path w="123900" h="70118" extrusionOk="0">
                  <a:moveTo>
                    <a:pt x="117628" y="16845"/>
                  </a:moveTo>
                  <a:cubicBezTo>
                    <a:pt x="104783" y="20750"/>
                    <a:pt x="90877" y="18874"/>
                    <a:pt x="79528" y="11701"/>
                  </a:cubicBezTo>
                  <a:cubicBezTo>
                    <a:pt x="69241" y="11701"/>
                    <a:pt x="8757" y="-12016"/>
                    <a:pt x="1137" y="8082"/>
                  </a:cubicBezTo>
                  <a:cubicBezTo>
                    <a:pt x="-5531" y="25703"/>
                    <a:pt x="18758" y="42086"/>
                    <a:pt x="31617" y="45229"/>
                  </a:cubicBezTo>
                  <a:cubicBezTo>
                    <a:pt x="60192" y="51992"/>
                    <a:pt x="80766" y="66089"/>
                    <a:pt x="92196" y="68470"/>
                  </a:cubicBezTo>
                  <a:cubicBezTo>
                    <a:pt x="100966" y="71585"/>
                    <a:pt x="110703" y="70232"/>
                    <a:pt x="118294" y="64851"/>
                  </a:cubicBezTo>
                  <a:cubicBezTo>
                    <a:pt x="126200" y="56850"/>
                    <a:pt x="125533" y="27322"/>
                    <a:pt x="117628" y="1684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2964;p47">
              <a:extLst>
                <a:ext uri="{FF2B5EF4-FFF2-40B4-BE49-F238E27FC236}">
                  <a16:creationId xmlns:a16="http://schemas.microsoft.com/office/drawing/2014/main" id="{93D94A2A-FB8F-46A2-ACD2-357F72E9A489}"/>
                </a:ext>
              </a:extLst>
            </p:cNvPr>
            <p:cNvSpPr/>
            <p:nvPr/>
          </p:nvSpPr>
          <p:spPr>
            <a:xfrm>
              <a:off x="2667120" y="4688038"/>
              <a:ext cx="121939" cy="58416"/>
            </a:xfrm>
            <a:custGeom>
              <a:avLst/>
              <a:gdLst/>
              <a:ahLst/>
              <a:cxnLst/>
              <a:rect l="l" t="t" r="r" b="b"/>
              <a:pathLst>
                <a:path w="121939" h="58416" extrusionOk="0">
                  <a:moveTo>
                    <a:pt x="92127" y="51911"/>
                  </a:moveTo>
                  <a:cubicBezTo>
                    <a:pt x="80697" y="49530"/>
                    <a:pt x="59837" y="35433"/>
                    <a:pt x="31548" y="28575"/>
                  </a:cubicBezTo>
                  <a:cubicBezTo>
                    <a:pt x="20784" y="26003"/>
                    <a:pt x="2020" y="14097"/>
                    <a:pt x="210" y="0"/>
                  </a:cubicBezTo>
                  <a:cubicBezTo>
                    <a:pt x="-2361" y="16193"/>
                    <a:pt x="19260" y="30575"/>
                    <a:pt x="31548" y="33528"/>
                  </a:cubicBezTo>
                  <a:cubicBezTo>
                    <a:pt x="60123" y="40291"/>
                    <a:pt x="80697" y="54388"/>
                    <a:pt x="92127" y="56769"/>
                  </a:cubicBezTo>
                  <a:cubicBezTo>
                    <a:pt x="100896" y="59884"/>
                    <a:pt x="110634" y="58531"/>
                    <a:pt x="118225" y="53150"/>
                  </a:cubicBezTo>
                  <a:cubicBezTo>
                    <a:pt x="119933" y="51188"/>
                    <a:pt x="121200" y="48882"/>
                    <a:pt x="121940" y="46387"/>
                  </a:cubicBezTo>
                  <a:cubicBezTo>
                    <a:pt x="113425" y="52816"/>
                    <a:pt x="102380" y="54864"/>
                    <a:pt x="92127" y="51911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2965;p47">
              <a:extLst>
                <a:ext uri="{FF2B5EF4-FFF2-40B4-BE49-F238E27FC236}">
                  <a16:creationId xmlns:a16="http://schemas.microsoft.com/office/drawing/2014/main" id="{D6E62FCC-E5E5-4883-B33F-BAEDA32AC317}"/>
                </a:ext>
              </a:extLst>
            </p:cNvPr>
            <p:cNvSpPr/>
            <p:nvPr/>
          </p:nvSpPr>
          <p:spPr>
            <a:xfrm>
              <a:off x="2825027" y="4597173"/>
              <a:ext cx="119416" cy="67472"/>
            </a:xfrm>
            <a:custGeom>
              <a:avLst/>
              <a:gdLst/>
              <a:ahLst/>
              <a:cxnLst/>
              <a:rect l="l" t="t" r="r" b="b"/>
              <a:pathLst>
                <a:path w="119416" h="67472" extrusionOk="0">
                  <a:moveTo>
                    <a:pt x="113384" y="16189"/>
                  </a:moveTo>
                  <a:cubicBezTo>
                    <a:pt x="102146" y="20047"/>
                    <a:pt x="89728" y="18161"/>
                    <a:pt x="80142" y="11141"/>
                  </a:cubicBezTo>
                  <a:cubicBezTo>
                    <a:pt x="70617" y="11141"/>
                    <a:pt x="8419" y="-11529"/>
                    <a:pt x="1085" y="7807"/>
                  </a:cubicBezTo>
                  <a:cubicBezTo>
                    <a:pt x="-5297" y="24762"/>
                    <a:pt x="18039" y="40383"/>
                    <a:pt x="30422" y="43431"/>
                  </a:cubicBezTo>
                  <a:cubicBezTo>
                    <a:pt x="57663" y="50003"/>
                    <a:pt x="78047" y="63624"/>
                    <a:pt x="88715" y="65910"/>
                  </a:cubicBezTo>
                  <a:cubicBezTo>
                    <a:pt x="97172" y="68882"/>
                    <a:pt x="106547" y="67567"/>
                    <a:pt x="113861" y="62385"/>
                  </a:cubicBezTo>
                  <a:cubicBezTo>
                    <a:pt x="121671" y="54670"/>
                    <a:pt x="121004" y="26286"/>
                    <a:pt x="113384" y="16189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2966;p47">
              <a:extLst>
                <a:ext uri="{FF2B5EF4-FFF2-40B4-BE49-F238E27FC236}">
                  <a16:creationId xmlns:a16="http://schemas.microsoft.com/office/drawing/2014/main" id="{50545F14-8ECA-4BA4-A98D-6046AA9FC23C}"/>
                </a:ext>
              </a:extLst>
            </p:cNvPr>
            <p:cNvSpPr/>
            <p:nvPr/>
          </p:nvSpPr>
          <p:spPr>
            <a:xfrm>
              <a:off x="2825072" y="4608314"/>
              <a:ext cx="117340" cy="56332"/>
            </a:xfrm>
            <a:custGeom>
              <a:avLst/>
              <a:gdLst/>
              <a:ahLst/>
              <a:cxnLst/>
              <a:rect l="l" t="t" r="r" b="b"/>
              <a:pathLst>
                <a:path w="117340" h="56332" extrusionOk="0">
                  <a:moveTo>
                    <a:pt x="88670" y="50102"/>
                  </a:moveTo>
                  <a:cubicBezTo>
                    <a:pt x="77717" y="47720"/>
                    <a:pt x="57619" y="34195"/>
                    <a:pt x="30377" y="27622"/>
                  </a:cubicBezTo>
                  <a:cubicBezTo>
                    <a:pt x="19995" y="25051"/>
                    <a:pt x="1802" y="13621"/>
                    <a:pt x="183" y="0"/>
                  </a:cubicBezTo>
                  <a:cubicBezTo>
                    <a:pt x="-2198" y="15621"/>
                    <a:pt x="19233" y="29528"/>
                    <a:pt x="30377" y="32290"/>
                  </a:cubicBezTo>
                  <a:cubicBezTo>
                    <a:pt x="57619" y="38862"/>
                    <a:pt x="78002" y="52483"/>
                    <a:pt x="88670" y="54769"/>
                  </a:cubicBezTo>
                  <a:cubicBezTo>
                    <a:pt x="97128" y="57741"/>
                    <a:pt x="106503" y="56426"/>
                    <a:pt x="113816" y="51245"/>
                  </a:cubicBezTo>
                  <a:cubicBezTo>
                    <a:pt x="115496" y="49368"/>
                    <a:pt x="116703" y="47111"/>
                    <a:pt x="117341" y="44672"/>
                  </a:cubicBezTo>
                  <a:cubicBezTo>
                    <a:pt x="109187" y="50930"/>
                    <a:pt x="98547" y="52940"/>
                    <a:pt x="88670" y="50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2967;p47">
              <a:extLst>
                <a:ext uri="{FF2B5EF4-FFF2-40B4-BE49-F238E27FC236}">
                  <a16:creationId xmlns:a16="http://schemas.microsoft.com/office/drawing/2014/main" id="{B2F22E02-A4FC-42C3-B331-01C0E37A88E4}"/>
                </a:ext>
              </a:extLst>
            </p:cNvPr>
            <p:cNvSpPr/>
            <p:nvPr/>
          </p:nvSpPr>
          <p:spPr>
            <a:xfrm>
              <a:off x="2742284" y="3964900"/>
              <a:ext cx="238054" cy="732926"/>
            </a:xfrm>
            <a:custGeom>
              <a:avLst/>
              <a:gdLst/>
              <a:ahLst/>
              <a:cxnLst/>
              <a:rect l="l" t="t" r="r" b="b"/>
              <a:pathLst>
                <a:path w="238054" h="732926" extrusionOk="0">
                  <a:moveTo>
                    <a:pt x="216416" y="495014"/>
                  </a:moveTo>
                  <a:cubicBezTo>
                    <a:pt x="216443" y="471802"/>
                    <a:pt x="212447" y="448761"/>
                    <a:pt x="204605" y="426911"/>
                  </a:cubicBezTo>
                  <a:cubicBezTo>
                    <a:pt x="204605" y="426911"/>
                    <a:pt x="212415" y="333661"/>
                    <a:pt x="218416" y="272415"/>
                  </a:cubicBezTo>
                  <a:cubicBezTo>
                    <a:pt x="227179" y="182118"/>
                    <a:pt x="241086" y="173164"/>
                    <a:pt x="237466" y="118300"/>
                  </a:cubicBezTo>
                  <a:cubicBezTo>
                    <a:pt x="233847" y="67437"/>
                    <a:pt x="204891" y="34480"/>
                    <a:pt x="197366" y="0"/>
                  </a:cubicBezTo>
                  <a:lnTo>
                    <a:pt x="50014" y="11621"/>
                  </a:lnTo>
                  <a:cubicBezTo>
                    <a:pt x="50014" y="11621"/>
                    <a:pt x="37155" y="53435"/>
                    <a:pt x="20582" y="136684"/>
                  </a:cubicBezTo>
                  <a:cubicBezTo>
                    <a:pt x="4008" y="219932"/>
                    <a:pt x="2865" y="318897"/>
                    <a:pt x="4199" y="449961"/>
                  </a:cubicBezTo>
                  <a:cubicBezTo>
                    <a:pt x="4199" y="483775"/>
                    <a:pt x="-1516" y="513112"/>
                    <a:pt x="389" y="597313"/>
                  </a:cubicBezTo>
                  <a:cubicBezTo>
                    <a:pt x="1722" y="653891"/>
                    <a:pt x="4961" y="723233"/>
                    <a:pt x="4961" y="723233"/>
                  </a:cubicBezTo>
                  <a:cubicBezTo>
                    <a:pt x="26487" y="741712"/>
                    <a:pt x="41442" y="728091"/>
                    <a:pt x="41442" y="728091"/>
                  </a:cubicBezTo>
                  <a:cubicBezTo>
                    <a:pt x="41442" y="728091"/>
                    <a:pt x="79542" y="560451"/>
                    <a:pt x="84780" y="521970"/>
                  </a:cubicBezTo>
                  <a:cubicBezTo>
                    <a:pt x="88780" y="500682"/>
                    <a:pt x="87003" y="478707"/>
                    <a:pt x="79637" y="458343"/>
                  </a:cubicBezTo>
                  <a:cubicBezTo>
                    <a:pt x="79637" y="458343"/>
                    <a:pt x="90686" y="405670"/>
                    <a:pt x="98687" y="364236"/>
                  </a:cubicBezTo>
                  <a:cubicBezTo>
                    <a:pt x="108212" y="313658"/>
                    <a:pt x="133453" y="204502"/>
                    <a:pt x="133453" y="204502"/>
                  </a:cubicBezTo>
                  <a:cubicBezTo>
                    <a:pt x="133453" y="204502"/>
                    <a:pt x="129167" y="372237"/>
                    <a:pt x="136501" y="405289"/>
                  </a:cubicBezTo>
                  <a:cubicBezTo>
                    <a:pt x="143835" y="438340"/>
                    <a:pt x="145074" y="467106"/>
                    <a:pt x="151360" y="512064"/>
                  </a:cubicBezTo>
                  <a:cubicBezTo>
                    <a:pt x="158885" y="566356"/>
                    <a:pt x="162314" y="645890"/>
                    <a:pt x="162314" y="645890"/>
                  </a:cubicBezTo>
                  <a:cubicBezTo>
                    <a:pt x="184793" y="660178"/>
                    <a:pt x="194794" y="649224"/>
                    <a:pt x="194794" y="649224"/>
                  </a:cubicBezTo>
                  <a:cubicBezTo>
                    <a:pt x="194794" y="649224"/>
                    <a:pt x="216416" y="542544"/>
                    <a:pt x="216416" y="49501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2968;p47">
              <a:extLst>
                <a:ext uri="{FF2B5EF4-FFF2-40B4-BE49-F238E27FC236}">
                  <a16:creationId xmlns:a16="http://schemas.microsoft.com/office/drawing/2014/main" id="{27544AA6-7A2B-466C-B81B-67C30190392E}"/>
                </a:ext>
              </a:extLst>
            </p:cNvPr>
            <p:cNvSpPr/>
            <p:nvPr/>
          </p:nvSpPr>
          <p:spPr>
            <a:xfrm>
              <a:off x="2743301" y="3964900"/>
              <a:ext cx="236925" cy="409866"/>
            </a:xfrm>
            <a:custGeom>
              <a:avLst/>
              <a:gdLst/>
              <a:ahLst/>
              <a:cxnLst/>
              <a:rect l="l" t="t" r="r" b="b"/>
              <a:pathLst>
                <a:path w="236925" h="409866" extrusionOk="0">
                  <a:moveTo>
                    <a:pt x="195968" y="0"/>
                  </a:moveTo>
                  <a:cubicBezTo>
                    <a:pt x="211399" y="15812"/>
                    <a:pt x="236926" y="63913"/>
                    <a:pt x="236926" y="136684"/>
                  </a:cubicBezTo>
                  <a:cubicBezTo>
                    <a:pt x="236926" y="218599"/>
                    <a:pt x="225020" y="202025"/>
                    <a:pt x="219305" y="292227"/>
                  </a:cubicBezTo>
                  <a:lnTo>
                    <a:pt x="213590" y="382429"/>
                  </a:lnTo>
                  <a:cubicBezTo>
                    <a:pt x="213590" y="382429"/>
                    <a:pt x="90431" y="441198"/>
                    <a:pt x="2611" y="386715"/>
                  </a:cubicBezTo>
                  <a:cubicBezTo>
                    <a:pt x="-5200" y="369665"/>
                    <a:pt x="5564" y="179927"/>
                    <a:pt x="20994" y="112490"/>
                  </a:cubicBezTo>
                  <a:cubicBezTo>
                    <a:pt x="36425" y="45053"/>
                    <a:pt x="46997" y="12002"/>
                    <a:pt x="46997" y="12002"/>
                  </a:cubicBezTo>
                  <a:cubicBezTo>
                    <a:pt x="46997" y="12002"/>
                    <a:pt x="160250" y="42577"/>
                    <a:pt x="195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2969;p47">
              <a:extLst>
                <a:ext uri="{FF2B5EF4-FFF2-40B4-BE49-F238E27FC236}">
                  <a16:creationId xmlns:a16="http://schemas.microsoft.com/office/drawing/2014/main" id="{37FF545C-82AB-41F3-91F9-CB96C1A770E5}"/>
                </a:ext>
              </a:extLst>
            </p:cNvPr>
            <p:cNvSpPr/>
            <p:nvPr/>
          </p:nvSpPr>
          <p:spPr>
            <a:xfrm>
              <a:off x="2790577" y="3522142"/>
              <a:ext cx="160521" cy="258577"/>
            </a:xfrm>
            <a:custGeom>
              <a:avLst/>
              <a:gdLst/>
              <a:ahLst/>
              <a:cxnLst/>
              <a:rect l="l" t="t" r="r" b="b"/>
              <a:pathLst>
                <a:path w="160521" h="258577" extrusionOk="0">
                  <a:moveTo>
                    <a:pt x="150502" y="199966"/>
                  </a:moveTo>
                  <a:cubicBezTo>
                    <a:pt x="119070" y="198061"/>
                    <a:pt x="116022" y="203299"/>
                    <a:pt x="113545" y="192155"/>
                  </a:cubicBezTo>
                  <a:cubicBezTo>
                    <a:pt x="112688" y="188155"/>
                    <a:pt x="110878" y="160532"/>
                    <a:pt x="110878" y="160532"/>
                  </a:cubicBezTo>
                  <a:cubicBezTo>
                    <a:pt x="113780" y="156846"/>
                    <a:pt x="116422" y="152960"/>
                    <a:pt x="118784" y="148912"/>
                  </a:cubicBezTo>
                  <a:cubicBezTo>
                    <a:pt x="140167" y="136015"/>
                    <a:pt x="154268" y="113831"/>
                    <a:pt x="156884" y="88999"/>
                  </a:cubicBezTo>
                  <a:cubicBezTo>
                    <a:pt x="161490" y="44708"/>
                    <a:pt x="129348" y="5065"/>
                    <a:pt x="85065" y="417"/>
                  </a:cubicBezTo>
                  <a:cubicBezTo>
                    <a:pt x="43441" y="-3869"/>
                    <a:pt x="12771" y="25373"/>
                    <a:pt x="4579" y="65568"/>
                  </a:cubicBezTo>
                  <a:cubicBezTo>
                    <a:pt x="198" y="85380"/>
                    <a:pt x="-4374" y="125861"/>
                    <a:pt x="8008" y="158341"/>
                  </a:cubicBezTo>
                  <a:cubicBezTo>
                    <a:pt x="14961" y="176725"/>
                    <a:pt x="21438" y="189583"/>
                    <a:pt x="38012" y="188917"/>
                  </a:cubicBezTo>
                  <a:cubicBezTo>
                    <a:pt x="43543" y="188422"/>
                    <a:pt x="49023" y="187469"/>
                    <a:pt x="54395" y="186059"/>
                  </a:cubicBezTo>
                  <a:cubicBezTo>
                    <a:pt x="55283" y="193679"/>
                    <a:pt x="55602" y="201347"/>
                    <a:pt x="55347" y="209015"/>
                  </a:cubicBezTo>
                  <a:cubicBezTo>
                    <a:pt x="55347" y="217111"/>
                    <a:pt x="56300" y="221111"/>
                    <a:pt x="40488" y="230827"/>
                  </a:cubicBezTo>
                  <a:cubicBezTo>
                    <a:pt x="24677" y="240542"/>
                    <a:pt x="64301" y="260354"/>
                    <a:pt x="90114" y="258449"/>
                  </a:cubicBezTo>
                  <a:cubicBezTo>
                    <a:pt x="115927" y="256544"/>
                    <a:pt x="144883" y="240923"/>
                    <a:pt x="152883" y="224255"/>
                  </a:cubicBezTo>
                  <a:cubicBezTo>
                    <a:pt x="161646" y="205586"/>
                    <a:pt x="165266" y="200823"/>
                    <a:pt x="150502" y="1999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2970;p47">
              <a:extLst>
                <a:ext uri="{FF2B5EF4-FFF2-40B4-BE49-F238E27FC236}">
                  <a16:creationId xmlns:a16="http://schemas.microsoft.com/office/drawing/2014/main" id="{6416A70F-54C8-4F3B-BED2-7C5F7D9701A1}"/>
                </a:ext>
              </a:extLst>
            </p:cNvPr>
            <p:cNvSpPr/>
            <p:nvPr/>
          </p:nvSpPr>
          <p:spPr>
            <a:xfrm>
              <a:off x="2954700" y="3752463"/>
              <a:ext cx="61341" cy="108805"/>
            </a:xfrm>
            <a:custGeom>
              <a:avLst/>
              <a:gdLst/>
              <a:ahLst/>
              <a:cxnLst/>
              <a:rect l="l" t="t" r="r" b="b"/>
              <a:pathLst>
                <a:path w="61341" h="108805" extrusionOk="0">
                  <a:moveTo>
                    <a:pt x="9525" y="108806"/>
                  </a:moveTo>
                  <a:cubicBezTo>
                    <a:pt x="9525" y="108806"/>
                    <a:pt x="45053" y="100805"/>
                    <a:pt x="61341" y="84993"/>
                  </a:cubicBezTo>
                  <a:cubicBezTo>
                    <a:pt x="61341" y="84993"/>
                    <a:pt x="40196" y="18318"/>
                    <a:pt x="26670" y="1745"/>
                  </a:cubicBezTo>
                  <a:cubicBezTo>
                    <a:pt x="13144" y="-14829"/>
                    <a:pt x="0" y="92137"/>
                    <a:pt x="0" y="921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2971;p47">
              <a:extLst>
                <a:ext uri="{FF2B5EF4-FFF2-40B4-BE49-F238E27FC236}">
                  <a16:creationId xmlns:a16="http://schemas.microsoft.com/office/drawing/2014/main" id="{7F86076F-C6B7-40B3-B76F-C8ED299B0F71}"/>
                </a:ext>
              </a:extLst>
            </p:cNvPr>
            <p:cNvSpPr/>
            <p:nvPr/>
          </p:nvSpPr>
          <p:spPr>
            <a:xfrm>
              <a:off x="2782487" y="3720882"/>
              <a:ext cx="191546" cy="273865"/>
            </a:xfrm>
            <a:custGeom>
              <a:avLst/>
              <a:gdLst/>
              <a:ahLst/>
              <a:cxnLst/>
              <a:rect l="l" t="t" r="r" b="b"/>
              <a:pathLst>
                <a:path w="191546" h="273865" extrusionOk="0">
                  <a:moveTo>
                    <a:pt x="127349" y="560"/>
                  </a:moveTo>
                  <a:cubicBezTo>
                    <a:pt x="133160" y="7799"/>
                    <a:pt x="133826" y="16847"/>
                    <a:pt x="111443" y="22562"/>
                  </a:cubicBezTo>
                  <a:cubicBezTo>
                    <a:pt x="95161" y="27192"/>
                    <a:pt x="77760" y="25839"/>
                    <a:pt x="62389" y="18753"/>
                  </a:cubicBezTo>
                  <a:cubicBezTo>
                    <a:pt x="44747" y="26210"/>
                    <a:pt x="27792" y="35202"/>
                    <a:pt x="11716" y="45613"/>
                  </a:cubicBezTo>
                  <a:cubicBezTo>
                    <a:pt x="-7334" y="108478"/>
                    <a:pt x="8001" y="116574"/>
                    <a:pt x="0" y="161628"/>
                  </a:cubicBezTo>
                  <a:cubicBezTo>
                    <a:pt x="3143" y="184297"/>
                    <a:pt x="6858" y="242780"/>
                    <a:pt x="7810" y="256020"/>
                  </a:cubicBezTo>
                  <a:cubicBezTo>
                    <a:pt x="50578" y="285929"/>
                    <a:pt x="137350" y="275737"/>
                    <a:pt x="156781" y="244019"/>
                  </a:cubicBezTo>
                  <a:cubicBezTo>
                    <a:pt x="157130" y="233455"/>
                    <a:pt x="158116" y="222930"/>
                    <a:pt x="159734" y="212491"/>
                  </a:cubicBezTo>
                  <a:cubicBezTo>
                    <a:pt x="180118" y="136862"/>
                    <a:pt x="196025" y="117241"/>
                    <a:pt x="190405" y="60091"/>
                  </a:cubicBezTo>
                  <a:cubicBezTo>
                    <a:pt x="187166" y="27515"/>
                    <a:pt x="184595" y="11132"/>
                    <a:pt x="167259" y="2369"/>
                  </a:cubicBezTo>
                  <a:cubicBezTo>
                    <a:pt x="154092" y="26"/>
                    <a:pt x="140675" y="-583"/>
                    <a:pt x="127349" y="56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2972;p47">
              <a:extLst>
                <a:ext uri="{FF2B5EF4-FFF2-40B4-BE49-F238E27FC236}">
                  <a16:creationId xmlns:a16="http://schemas.microsoft.com/office/drawing/2014/main" id="{E3540180-2075-4835-B1DE-3D547AC7C925}"/>
                </a:ext>
              </a:extLst>
            </p:cNvPr>
            <p:cNvSpPr/>
            <p:nvPr/>
          </p:nvSpPr>
          <p:spPr>
            <a:xfrm>
              <a:off x="2469603" y="3777311"/>
              <a:ext cx="368747" cy="265455"/>
            </a:xfrm>
            <a:custGeom>
              <a:avLst/>
              <a:gdLst/>
              <a:ahLst/>
              <a:cxnLst/>
              <a:rect l="l" t="t" r="r" b="b"/>
              <a:pathLst>
                <a:path w="368747" h="265455" extrusionOk="0">
                  <a:moveTo>
                    <a:pt x="47613" y="190066"/>
                  </a:moveTo>
                  <a:cubicBezTo>
                    <a:pt x="57313" y="192152"/>
                    <a:pt x="66860" y="194885"/>
                    <a:pt x="76188" y="198257"/>
                  </a:cubicBezTo>
                  <a:cubicBezTo>
                    <a:pt x="84940" y="202858"/>
                    <a:pt x="94355" y="206077"/>
                    <a:pt x="104097" y="207782"/>
                  </a:cubicBezTo>
                  <a:cubicBezTo>
                    <a:pt x="114574" y="209402"/>
                    <a:pt x="130957" y="203972"/>
                    <a:pt x="159246" y="190637"/>
                  </a:cubicBezTo>
                  <a:cubicBezTo>
                    <a:pt x="190224" y="174759"/>
                    <a:pt x="218251" y="153690"/>
                    <a:pt x="242114" y="128344"/>
                  </a:cubicBezTo>
                  <a:cubicBezTo>
                    <a:pt x="269228" y="96083"/>
                    <a:pt x="293451" y="61507"/>
                    <a:pt x="314504" y="24998"/>
                  </a:cubicBezTo>
                  <a:cubicBezTo>
                    <a:pt x="326791" y="2614"/>
                    <a:pt x="342317" y="-3006"/>
                    <a:pt x="355842" y="1375"/>
                  </a:cubicBezTo>
                  <a:cubicBezTo>
                    <a:pt x="372035" y="6710"/>
                    <a:pt x="374035" y="22807"/>
                    <a:pt x="355842" y="52906"/>
                  </a:cubicBezTo>
                  <a:cubicBezTo>
                    <a:pt x="332617" y="92225"/>
                    <a:pt x="304799" y="128639"/>
                    <a:pt x="272975" y="161396"/>
                  </a:cubicBezTo>
                  <a:cubicBezTo>
                    <a:pt x="247871" y="186503"/>
                    <a:pt x="218651" y="207115"/>
                    <a:pt x="186583" y="222356"/>
                  </a:cubicBezTo>
                  <a:cubicBezTo>
                    <a:pt x="163712" y="234252"/>
                    <a:pt x="139230" y="242758"/>
                    <a:pt x="113907" y="247597"/>
                  </a:cubicBezTo>
                  <a:cubicBezTo>
                    <a:pt x="105049" y="249502"/>
                    <a:pt x="99048" y="253216"/>
                    <a:pt x="82665" y="258932"/>
                  </a:cubicBezTo>
                  <a:cubicBezTo>
                    <a:pt x="66375" y="264856"/>
                    <a:pt x="48897" y="266790"/>
                    <a:pt x="31707" y="264551"/>
                  </a:cubicBezTo>
                  <a:cubicBezTo>
                    <a:pt x="17514" y="261789"/>
                    <a:pt x="12657" y="258550"/>
                    <a:pt x="12085" y="255026"/>
                  </a:cubicBezTo>
                  <a:cubicBezTo>
                    <a:pt x="11514" y="251502"/>
                    <a:pt x="14371" y="249025"/>
                    <a:pt x="21039" y="249502"/>
                  </a:cubicBezTo>
                  <a:cubicBezTo>
                    <a:pt x="31538" y="251169"/>
                    <a:pt x="42255" y="250912"/>
                    <a:pt x="52662" y="248740"/>
                  </a:cubicBezTo>
                  <a:cubicBezTo>
                    <a:pt x="52662" y="248740"/>
                    <a:pt x="37993" y="248264"/>
                    <a:pt x="29325" y="247216"/>
                  </a:cubicBezTo>
                  <a:cubicBezTo>
                    <a:pt x="21541" y="246368"/>
                    <a:pt x="13911" y="244444"/>
                    <a:pt x="6656" y="241501"/>
                  </a:cubicBezTo>
                  <a:cubicBezTo>
                    <a:pt x="-297" y="238548"/>
                    <a:pt x="-2869" y="227594"/>
                    <a:pt x="4179" y="227975"/>
                  </a:cubicBezTo>
                  <a:cubicBezTo>
                    <a:pt x="11228" y="228356"/>
                    <a:pt x="15990" y="230452"/>
                    <a:pt x="28944" y="231785"/>
                  </a:cubicBezTo>
                  <a:cubicBezTo>
                    <a:pt x="35778" y="232614"/>
                    <a:pt x="42685" y="232614"/>
                    <a:pt x="49518" y="231785"/>
                  </a:cubicBezTo>
                  <a:cubicBezTo>
                    <a:pt x="40949" y="230376"/>
                    <a:pt x="32508" y="228271"/>
                    <a:pt x="24277" y="225499"/>
                  </a:cubicBezTo>
                  <a:cubicBezTo>
                    <a:pt x="17463" y="223689"/>
                    <a:pt x="11333" y="219917"/>
                    <a:pt x="6656" y="214640"/>
                  </a:cubicBezTo>
                  <a:cubicBezTo>
                    <a:pt x="4275" y="211878"/>
                    <a:pt x="4941" y="205115"/>
                    <a:pt x="13228" y="206830"/>
                  </a:cubicBezTo>
                  <a:cubicBezTo>
                    <a:pt x="23208" y="210307"/>
                    <a:pt x="33569" y="212583"/>
                    <a:pt x="44089" y="213592"/>
                  </a:cubicBezTo>
                  <a:cubicBezTo>
                    <a:pt x="54662" y="213592"/>
                    <a:pt x="62187" y="212735"/>
                    <a:pt x="60853" y="211116"/>
                  </a:cubicBezTo>
                  <a:cubicBezTo>
                    <a:pt x="59520" y="209497"/>
                    <a:pt x="53233" y="209687"/>
                    <a:pt x="45232" y="205211"/>
                  </a:cubicBezTo>
                  <a:cubicBezTo>
                    <a:pt x="37231" y="200734"/>
                    <a:pt x="32469" y="192066"/>
                    <a:pt x="35707" y="187875"/>
                  </a:cubicBezTo>
                  <a:cubicBezTo>
                    <a:pt x="38946" y="183684"/>
                    <a:pt x="38946" y="186827"/>
                    <a:pt x="47613" y="1900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2973;p47">
              <a:extLst>
                <a:ext uri="{FF2B5EF4-FFF2-40B4-BE49-F238E27FC236}">
                  <a16:creationId xmlns:a16="http://schemas.microsoft.com/office/drawing/2014/main" id="{031DB428-07B7-4C7D-9575-B049CF36118A}"/>
                </a:ext>
              </a:extLst>
            </p:cNvPr>
            <p:cNvSpPr/>
            <p:nvPr/>
          </p:nvSpPr>
          <p:spPr>
            <a:xfrm>
              <a:off x="2743245" y="3761847"/>
              <a:ext cx="100785" cy="104755"/>
            </a:xfrm>
            <a:custGeom>
              <a:avLst/>
              <a:gdLst/>
              <a:ahLst/>
              <a:cxnLst/>
              <a:rect l="l" t="t" r="r" b="b"/>
              <a:pathLst>
                <a:path w="100785" h="104755" extrusionOk="0">
                  <a:moveTo>
                    <a:pt x="65151" y="104756"/>
                  </a:moveTo>
                  <a:cubicBezTo>
                    <a:pt x="40403" y="101165"/>
                    <a:pt x="17516" y="89554"/>
                    <a:pt x="0" y="71704"/>
                  </a:cubicBezTo>
                  <a:lnTo>
                    <a:pt x="39433" y="17030"/>
                  </a:lnTo>
                  <a:cubicBezTo>
                    <a:pt x="39433" y="17030"/>
                    <a:pt x="61627" y="-10973"/>
                    <a:pt x="90964" y="4838"/>
                  </a:cubicBezTo>
                  <a:cubicBezTo>
                    <a:pt x="90964" y="4838"/>
                    <a:pt x="113062" y="7220"/>
                    <a:pt x="90964" y="53511"/>
                  </a:cubicBezTo>
                  <a:cubicBezTo>
                    <a:pt x="83445" y="71113"/>
                    <a:pt x="74824" y="88230"/>
                    <a:pt x="65151" y="1047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2974;p47">
              <a:extLst>
                <a:ext uri="{FF2B5EF4-FFF2-40B4-BE49-F238E27FC236}">
                  <a16:creationId xmlns:a16="http://schemas.microsoft.com/office/drawing/2014/main" id="{BDF325CA-E0F8-40ED-A581-0729F6E7792F}"/>
                </a:ext>
              </a:extLst>
            </p:cNvPr>
            <p:cNvSpPr/>
            <p:nvPr/>
          </p:nvSpPr>
          <p:spPr>
            <a:xfrm>
              <a:off x="2783810" y="3522089"/>
              <a:ext cx="201012" cy="328692"/>
            </a:xfrm>
            <a:custGeom>
              <a:avLst/>
              <a:gdLst/>
              <a:ahLst/>
              <a:cxnLst/>
              <a:rect l="l" t="t" r="r" b="b"/>
              <a:pathLst>
                <a:path w="201012" h="328692" extrusionOk="0">
                  <a:moveTo>
                    <a:pt x="3726" y="41904"/>
                  </a:moveTo>
                  <a:cubicBezTo>
                    <a:pt x="6992" y="22359"/>
                    <a:pt x="25260" y="8995"/>
                    <a:pt x="44874" y="11805"/>
                  </a:cubicBezTo>
                  <a:cubicBezTo>
                    <a:pt x="58646" y="2566"/>
                    <a:pt x="75264" y="-1454"/>
                    <a:pt x="91737" y="470"/>
                  </a:cubicBezTo>
                  <a:cubicBezTo>
                    <a:pt x="129170" y="4376"/>
                    <a:pt x="153649" y="29045"/>
                    <a:pt x="164984" y="66193"/>
                  </a:cubicBezTo>
                  <a:cubicBezTo>
                    <a:pt x="170544" y="84833"/>
                    <a:pt x="174245" y="103978"/>
                    <a:pt x="176033" y="123343"/>
                  </a:cubicBezTo>
                  <a:cubicBezTo>
                    <a:pt x="187272" y="206686"/>
                    <a:pt x="217562" y="272790"/>
                    <a:pt x="189273" y="297555"/>
                  </a:cubicBezTo>
                  <a:cubicBezTo>
                    <a:pt x="160983" y="322320"/>
                    <a:pt x="83450" y="338036"/>
                    <a:pt x="51065" y="322510"/>
                  </a:cubicBezTo>
                  <a:cubicBezTo>
                    <a:pt x="18680" y="306985"/>
                    <a:pt x="77735" y="163348"/>
                    <a:pt x="13632" y="83528"/>
                  </a:cubicBezTo>
                  <a:cubicBezTo>
                    <a:pt x="-1418" y="64574"/>
                    <a:pt x="-2847" y="51334"/>
                    <a:pt x="3726" y="4190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2975;p47">
              <a:extLst>
                <a:ext uri="{FF2B5EF4-FFF2-40B4-BE49-F238E27FC236}">
                  <a16:creationId xmlns:a16="http://schemas.microsoft.com/office/drawing/2014/main" id="{DEBDA685-4A76-4327-86BB-4BBA24CDC69E}"/>
                </a:ext>
              </a:extLst>
            </p:cNvPr>
            <p:cNvSpPr/>
            <p:nvPr/>
          </p:nvSpPr>
          <p:spPr>
            <a:xfrm>
              <a:off x="2011725" y="4252365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2976;p47">
              <a:extLst>
                <a:ext uri="{FF2B5EF4-FFF2-40B4-BE49-F238E27FC236}">
                  <a16:creationId xmlns:a16="http://schemas.microsoft.com/office/drawing/2014/main" id="{5FE9A729-76F9-4BEF-99A2-8BF2EEC6DB4D}"/>
                </a:ext>
              </a:extLst>
            </p:cNvPr>
            <p:cNvSpPr/>
            <p:nvPr/>
          </p:nvSpPr>
          <p:spPr>
            <a:xfrm>
              <a:off x="2116256" y="4345803"/>
              <a:ext cx="122876" cy="95119"/>
            </a:xfrm>
            <a:custGeom>
              <a:avLst/>
              <a:gdLst/>
              <a:ahLst/>
              <a:cxnLst/>
              <a:rect l="l" t="t" r="r" b="b"/>
              <a:pathLst>
                <a:path w="122876" h="95119" extrusionOk="0">
                  <a:moveTo>
                    <a:pt x="9769" y="2"/>
                  </a:moveTo>
                  <a:cubicBezTo>
                    <a:pt x="24533" y="12004"/>
                    <a:pt x="46250" y="1050"/>
                    <a:pt x="47297" y="2193"/>
                  </a:cubicBezTo>
                  <a:cubicBezTo>
                    <a:pt x="64639" y="18195"/>
                    <a:pt x="82792" y="33302"/>
                    <a:pt x="101685" y="47437"/>
                  </a:cubicBezTo>
                  <a:cubicBezTo>
                    <a:pt x="111210" y="54676"/>
                    <a:pt x="125212" y="64296"/>
                    <a:pt x="122545" y="78202"/>
                  </a:cubicBezTo>
                  <a:cubicBezTo>
                    <a:pt x="117973" y="102967"/>
                    <a:pt x="78254" y="95347"/>
                    <a:pt x="63204" y="87727"/>
                  </a:cubicBezTo>
                  <a:cubicBezTo>
                    <a:pt x="48155" y="80107"/>
                    <a:pt x="35963" y="67630"/>
                    <a:pt x="21770" y="59152"/>
                  </a:cubicBezTo>
                  <a:cubicBezTo>
                    <a:pt x="11674" y="52866"/>
                    <a:pt x="1768" y="49627"/>
                    <a:pt x="149" y="36864"/>
                  </a:cubicBezTo>
                  <a:cubicBezTo>
                    <a:pt x="-1185" y="28768"/>
                    <a:pt x="6816" y="-284"/>
                    <a:pt x="9769" y="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2977;p47">
              <a:extLst>
                <a:ext uri="{FF2B5EF4-FFF2-40B4-BE49-F238E27FC236}">
                  <a16:creationId xmlns:a16="http://schemas.microsoft.com/office/drawing/2014/main" id="{F29D3206-4374-4A99-8ED8-25890E4AF39E}"/>
                </a:ext>
              </a:extLst>
            </p:cNvPr>
            <p:cNvSpPr/>
            <p:nvPr/>
          </p:nvSpPr>
          <p:spPr>
            <a:xfrm>
              <a:off x="2116272" y="4377142"/>
              <a:ext cx="122242" cy="63751"/>
            </a:xfrm>
            <a:custGeom>
              <a:avLst/>
              <a:gdLst/>
              <a:ahLst/>
              <a:cxnLst/>
              <a:rect l="l" t="t" r="r" b="b"/>
              <a:pathLst>
                <a:path w="122242" h="63751" extrusionOk="0">
                  <a:moveTo>
                    <a:pt x="227" y="0"/>
                  </a:moveTo>
                  <a:cubicBezTo>
                    <a:pt x="2228" y="12192"/>
                    <a:pt x="12038" y="15621"/>
                    <a:pt x="22040" y="21812"/>
                  </a:cubicBezTo>
                  <a:cubicBezTo>
                    <a:pt x="36518" y="30766"/>
                    <a:pt x="49186" y="43720"/>
                    <a:pt x="64140" y="51245"/>
                  </a:cubicBezTo>
                  <a:cubicBezTo>
                    <a:pt x="79094" y="58769"/>
                    <a:pt x="112527" y="65246"/>
                    <a:pt x="122243" y="47530"/>
                  </a:cubicBezTo>
                  <a:cubicBezTo>
                    <a:pt x="117004" y="71438"/>
                    <a:pt x="77951" y="63913"/>
                    <a:pt x="63092" y="56388"/>
                  </a:cubicBezTo>
                  <a:cubicBezTo>
                    <a:pt x="48233" y="48863"/>
                    <a:pt x="35851" y="36290"/>
                    <a:pt x="21659" y="27813"/>
                  </a:cubicBezTo>
                  <a:cubicBezTo>
                    <a:pt x="11562" y="21527"/>
                    <a:pt x="1656" y="18288"/>
                    <a:pt x="37" y="5524"/>
                  </a:cubicBezTo>
                  <a:cubicBezTo>
                    <a:pt x="-49" y="3677"/>
                    <a:pt x="15" y="1829"/>
                    <a:pt x="2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2978;p47">
              <a:extLst>
                <a:ext uri="{FF2B5EF4-FFF2-40B4-BE49-F238E27FC236}">
                  <a16:creationId xmlns:a16="http://schemas.microsoft.com/office/drawing/2014/main" id="{E48D7623-914E-457F-A625-90530DA61628}"/>
                </a:ext>
              </a:extLst>
            </p:cNvPr>
            <p:cNvSpPr/>
            <p:nvPr/>
          </p:nvSpPr>
          <p:spPr>
            <a:xfrm>
              <a:off x="2242069" y="4298215"/>
              <a:ext cx="122771" cy="91654"/>
            </a:xfrm>
            <a:custGeom>
              <a:avLst/>
              <a:gdLst/>
              <a:ahLst/>
              <a:cxnLst/>
              <a:rect l="l" t="t" r="r" b="b"/>
              <a:pathLst>
                <a:path w="122771" h="91654" extrusionOk="0">
                  <a:moveTo>
                    <a:pt x="11400" y="61"/>
                  </a:moveTo>
                  <a:cubicBezTo>
                    <a:pt x="26164" y="12062"/>
                    <a:pt x="51881" y="-987"/>
                    <a:pt x="53024" y="61"/>
                  </a:cubicBezTo>
                  <a:cubicBezTo>
                    <a:pt x="68334" y="15615"/>
                    <a:pt x="84521" y="30274"/>
                    <a:pt x="101507" y="43971"/>
                  </a:cubicBezTo>
                  <a:cubicBezTo>
                    <a:pt x="111032" y="51114"/>
                    <a:pt x="125033" y="60830"/>
                    <a:pt x="122462" y="74737"/>
                  </a:cubicBezTo>
                  <a:cubicBezTo>
                    <a:pt x="117794" y="99502"/>
                    <a:pt x="78075" y="91881"/>
                    <a:pt x="63121" y="84262"/>
                  </a:cubicBezTo>
                  <a:cubicBezTo>
                    <a:pt x="48167" y="76642"/>
                    <a:pt x="35879" y="64069"/>
                    <a:pt x="21687" y="55687"/>
                  </a:cubicBezTo>
                  <a:cubicBezTo>
                    <a:pt x="11591" y="49400"/>
                    <a:pt x="1589" y="46162"/>
                    <a:pt x="65" y="33398"/>
                  </a:cubicBezTo>
                  <a:cubicBezTo>
                    <a:pt x="-887" y="25302"/>
                    <a:pt x="8828" y="-225"/>
                    <a:pt x="11400" y="6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2979;p47">
              <a:extLst>
                <a:ext uri="{FF2B5EF4-FFF2-40B4-BE49-F238E27FC236}">
                  <a16:creationId xmlns:a16="http://schemas.microsoft.com/office/drawing/2014/main" id="{E9CB4BC9-D092-484D-A414-4AB89F53D6C1}"/>
                </a:ext>
              </a:extLst>
            </p:cNvPr>
            <p:cNvSpPr/>
            <p:nvPr/>
          </p:nvSpPr>
          <p:spPr>
            <a:xfrm>
              <a:off x="2242300" y="4327803"/>
              <a:ext cx="122230" cy="63800"/>
            </a:xfrm>
            <a:custGeom>
              <a:avLst/>
              <a:gdLst/>
              <a:ahLst/>
              <a:cxnLst/>
              <a:rect l="l" t="t" r="r" b="b"/>
              <a:pathLst>
                <a:path w="122230" h="63800" extrusionOk="0">
                  <a:moveTo>
                    <a:pt x="216" y="0"/>
                  </a:moveTo>
                  <a:cubicBezTo>
                    <a:pt x="2216" y="12192"/>
                    <a:pt x="12027" y="15621"/>
                    <a:pt x="22028" y="21812"/>
                  </a:cubicBezTo>
                  <a:cubicBezTo>
                    <a:pt x="36506" y="30766"/>
                    <a:pt x="49174" y="43720"/>
                    <a:pt x="64128" y="51340"/>
                  </a:cubicBezTo>
                  <a:cubicBezTo>
                    <a:pt x="79083" y="58960"/>
                    <a:pt x="112515" y="65246"/>
                    <a:pt x="122231" y="47530"/>
                  </a:cubicBezTo>
                  <a:cubicBezTo>
                    <a:pt x="116992" y="71438"/>
                    <a:pt x="77940" y="64008"/>
                    <a:pt x="63081" y="56483"/>
                  </a:cubicBezTo>
                  <a:cubicBezTo>
                    <a:pt x="48222" y="48958"/>
                    <a:pt x="35934" y="36290"/>
                    <a:pt x="21742" y="27432"/>
                  </a:cubicBezTo>
                  <a:cubicBezTo>
                    <a:pt x="11550" y="21146"/>
                    <a:pt x="1644" y="17907"/>
                    <a:pt x="25" y="5143"/>
                  </a:cubicBezTo>
                  <a:cubicBezTo>
                    <a:pt x="-41" y="3429"/>
                    <a:pt x="23" y="1705"/>
                    <a:pt x="21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2980;p47">
              <a:extLst>
                <a:ext uri="{FF2B5EF4-FFF2-40B4-BE49-F238E27FC236}">
                  <a16:creationId xmlns:a16="http://schemas.microsoft.com/office/drawing/2014/main" id="{1BCA8782-2A2F-46D4-BA50-CB5AD5D131E7}"/>
                </a:ext>
              </a:extLst>
            </p:cNvPr>
            <p:cNvSpPr/>
            <p:nvPr/>
          </p:nvSpPr>
          <p:spPr>
            <a:xfrm>
              <a:off x="2122246" y="3749635"/>
              <a:ext cx="211613" cy="606004"/>
            </a:xfrm>
            <a:custGeom>
              <a:avLst/>
              <a:gdLst/>
              <a:ahLst/>
              <a:cxnLst/>
              <a:rect l="l" t="t" r="r" b="b"/>
              <a:pathLst>
                <a:path w="211613" h="606004" extrusionOk="0">
                  <a:moveTo>
                    <a:pt x="2540" y="52483"/>
                  </a:moveTo>
                  <a:cubicBezTo>
                    <a:pt x="3302" y="74771"/>
                    <a:pt x="10160" y="171545"/>
                    <a:pt x="13303" y="222695"/>
                  </a:cubicBezTo>
                  <a:cubicBezTo>
                    <a:pt x="16446" y="273844"/>
                    <a:pt x="17113" y="336995"/>
                    <a:pt x="17113" y="336995"/>
                  </a:cubicBezTo>
                  <a:cubicBezTo>
                    <a:pt x="17113" y="336995"/>
                    <a:pt x="8255" y="374237"/>
                    <a:pt x="2540" y="418147"/>
                  </a:cubicBezTo>
                  <a:cubicBezTo>
                    <a:pt x="-3175" y="462058"/>
                    <a:pt x="2540" y="600361"/>
                    <a:pt x="2540" y="600361"/>
                  </a:cubicBezTo>
                  <a:cubicBezTo>
                    <a:pt x="14124" y="607886"/>
                    <a:pt x="29056" y="607886"/>
                    <a:pt x="40640" y="600361"/>
                  </a:cubicBezTo>
                  <a:cubicBezTo>
                    <a:pt x="40640" y="600361"/>
                    <a:pt x="64262" y="489585"/>
                    <a:pt x="75121" y="439674"/>
                  </a:cubicBezTo>
                  <a:cubicBezTo>
                    <a:pt x="85979" y="389763"/>
                    <a:pt x="87979" y="360997"/>
                    <a:pt x="93599" y="330137"/>
                  </a:cubicBezTo>
                  <a:cubicBezTo>
                    <a:pt x="100457" y="292703"/>
                    <a:pt x="115221" y="118110"/>
                    <a:pt x="115221" y="118110"/>
                  </a:cubicBezTo>
                  <a:lnTo>
                    <a:pt x="121126" y="118110"/>
                  </a:lnTo>
                  <a:lnTo>
                    <a:pt x="136938" y="315182"/>
                  </a:lnTo>
                  <a:cubicBezTo>
                    <a:pt x="132057" y="329717"/>
                    <a:pt x="128705" y="344719"/>
                    <a:pt x="126937" y="359950"/>
                  </a:cubicBezTo>
                  <a:cubicBezTo>
                    <a:pt x="122650" y="392049"/>
                    <a:pt x="131509" y="553593"/>
                    <a:pt x="131509" y="553593"/>
                  </a:cubicBezTo>
                  <a:cubicBezTo>
                    <a:pt x="144340" y="560727"/>
                    <a:pt x="160089" y="560070"/>
                    <a:pt x="172276" y="551879"/>
                  </a:cubicBezTo>
                  <a:cubicBezTo>
                    <a:pt x="172276" y="551879"/>
                    <a:pt x="211614" y="337947"/>
                    <a:pt x="211614" y="305467"/>
                  </a:cubicBezTo>
                  <a:cubicBezTo>
                    <a:pt x="211614" y="283845"/>
                    <a:pt x="207994" y="0"/>
                    <a:pt x="207994" y="0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2981;p47">
              <a:extLst>
                <a:ext uri="{FF2B5EF4-FFF2-40B4-BE49-F238E27FC236}">
                  <a16:creationId xmlns:a16="http://schemas.microsoft.com/office/drawing/2014/main" id="{316E34A2-3109-4A0A-A0C1-B4E55B5DAB08}"/>
                </a:ext>
              </a:extLst>
            </p:cNvPr>
            <p:cNvSpPr/>
            <p:nvPr/>
          </p:nvSpPr>
          <p:spPr>
            <a:xfrm>
              <a:off x="2150411" y="3371683"/>
              <a:ext cx="135319" cy="132132"/>
            </a:xfrm>
            <a:custGeom>
              <a:avLst/>
              <a:gdLst/>
              <a:ahLst/>
              <a:cxnLst/>
              <a:rect l="l" t="t" r="r" b="b"/>
              <a:pathLst>
                <a:path w="135319" h="132132" extrusionOk="0">
                  <a:moveTo>
                    <a:pt x="27811" y="0"/>
                  </a:moveTo>
                  <a:cubicBezTo>
                    <a:pt x="27811" y="0"/>
                    <a:pt x="30287" y="48578"/>
                    <a:pt x="29239" y="52864"/>
                  </a:cubicBezTo>
                  <a:cubicBezTo>
                    <a:pt x="28192" y="57150"/>
                    <a:pt x="6951" y="71342"/>
                    <a:pt x="664" y="76486"/>
                  </a:cubicBezTo>
                  <a:cubicBezTo>
                    <a:pt x="-5622" y="81629"/>
                    <a:pt x="34288" y="120491"/>
                    <a:pt x="53623" y="130016"/>
                  </a:cubicBezTo>
                  <a:cubicBezTo>
                    <a:pt x="72959" y="139541"/>
                    <a:pt x="134205" y="115538"/>
                    <a:pt x="135253" y="85439"/>
                  </a:cubicBezTo>
                  <a:cubicBezTo>
                    <a:pt x="136300" y="55340"/>
                    <a:pt x="124775" y="30099"/>
                    <a:pt x="115441" y="28765"/>
                  </a:cubicBezTo>
                  <a:cubicBezTo>
                    <a:pt x="106106" y="27432"/>
                    <a:pt x="27811" y="0"/>
                    <a:pt x="2781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2982;p47">
              <a:extLst>
                <a:ext uri="{FF2B5EF4-FFF2-40B4-BE49-F238E27FC236}">
                  <a16:creationId xmlns:a16="http://schemas.microsoft.com/office/drawing/2014/main" id="{8AD1D30F-6596-4A0D-B3EC-B3BF559E11B7}"/>
                </a:ext>
              </a:extLst>
            </p:cNvPr>
            <p:cNvSpPr/>
            <p:nvPr/>
          </p:nvSpPr>
          <p:spPr>
            <a:xfrm>
              <a:off x="2307535" y="3402925"/>
              <a:ext cx="192267" cy="377666"/>
            </a:xfrm>
            <a:custGeom>
              <a:avLst/>
              <a:gdLst/>
              <a:ahLst/>
              <a:cxnLst/>
              <a:rect l="l" t="t" r="r" b="b"/>
              <a:pathLst>
                <a:path w="192267" h="377666" extrusionOk="0">
                  <a:moveTo>
                    <a:pt x="3655" y="58864"/>
                  </a:moveTo>
                  <a:cubicBezTo>
                    <a:pt x="6513" y="37433"/>
                    <a:pt x="-7584" y="17050"/>
                    <a:pt x="6037" y="0"/>
                  </a:cubicBezTo>
                  <a:cubicBezTo>
                    <a:pt x="53662" y="47054"/>
                    <a:pt x="47947" y="171450"/>
                    <a:pt x="58805" y="250984"/>
                  </a:cubicBezTo>
                  <a:cubicBezTo>
                    <a:pt x="94429" y="288131"/>
                    <a:pt x="165961" y="324803"/>
                    <a:pt x="186059" y="333851"/>
                  </a:cubicBezTo>
                  <a:cubicBezTo>
                    <a:pt x="189679" y="335566"/>
                    <a:pt x="192917" y="337375"/>
                    <a:pt x="192155" y="341281"/>
                  </a:cubicBezTo>
                  <a:cubicBezTo>
                    <a:pt x="189461" y="354530"/>
                    <a:pt x="183757" y="366979"/>
                    <a:pt x="175486" y="377666"/>
                  </a:cubicBezTo>
                  <a:cubicBezTo>
                    <a:pt x="127861" y="357283"/>
                    <a:pt x="94048" y="345567"/>
                    <a:pt x="34897" y="289370"/>
                  </a:cubicBezTo>
                  <a:cubicBezTo>
                    <a:pt x="29295" y="283293"/>
                    <a:pt x="24287" y="276692"/>
                    <a:pt x="19943" y="269653"/>
                  </a:cubicBezTo>
                  <a:cubicBezTo>
                    <a:pt x="3084" y="218980"/>
                    <a:pt x="-1202" y="95821"/>
                    <a:pt x="3655" y="588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2983;p47">
              <a:extLst>
                <a:ext uri="{FF2B5EF4-FFF2-40B4-BE49-F238E27FC236}">
                  <a16:creationId xmlns:a16="http://schemas.microsoft.com/office/drawing/2014/main" id="{06321079-E472-4DE9-B4D1-F9A34C9DA5BF}"/>
                </a:ext>
              </a:extLst>
            </p:cNvPr>
            <p:cNvSpPr/>
            <p:nvPr/>
          </p:nvSpPr>
          <p:spPr>
            <a:xfrm>
              <a:off x="2114600" y="3389774"/>
              <a:ext cx="219367" cy="442443"/>
            </a:xfrm>
            <a:custGeom>
              <a:avLst/>
              <a:gdLst/>
              <a:ahLst/>
              <a:cxnLst/>
              <a:rect l="l" t="t" r="r" b="b"/>
              <a:pathLst>
                <a:path w="219367" h="442443" extrusionOk="0">
                  <a:moveTo>
                    <a:pt x="58192" y="43155"/>
                  </a:moveTo>
                  <a:cubicBezTo>
                    <a:pt x="58192" y="43155"/>
                    <a:pt x="93434" y="95638"/>
                    <a:pt x="142583" y="100305"/>
                  </a:cubicBezTo>
                  <a:cubicBezTo>
                    <a:pt x="158109" y="85065"/>
                    <a:pt x="159443" y="30678"/>
                    <a:pt x="138011" y="13247"/>
                  </a:cubicBezTo>
                  <a:cubicBezTo>
                    <a:pt x="138011" y="13247"/>
                    <a:pt x="157728" y="-2660"/>
                    <a:pt x="171254" y="388"/>
                  </a:cubicBezTo>
                  <a:cubicBezTo>
                    <a:pt x="185905" y="9218"/>
                    <a:pt x="196816" y="23115"/>
                    <a:pt x="201924" y="39441"/>
                  </a:cubicBezTo>
                  <a:cubicBezTo>
                    <a:pt x="214382" y="75569"/>
                    <a:pt x="220254" y="113631"/>
                    <a:pt x="219260" y="151836"/>
                  </a:cubicBezTo>
                  <a:cubicBezTo>
                    <a:pt x="218402" y="203366"/>
                    <a:pt x="219260" y="360814"/>
                    <a:pt x="219260" y="360814"/>
                  </a:cubicBezTo>
                  <a:cubicBezTo>
                    <a:pt x="219260" y="360814"/>
                    <a:pt x="212402" y="394056"/>
                    <a:pt x="167920" y="418821"/>
                  </a:cubicBezTo>
                  <a:cubicBezTo>
                    <a:pt x="123438" y="443586"/>
                    <a:pt x="90386" y="446063"/>
                    <a:pt x="60192" y="439014"/>
                  </a:cubicBezTo>
                  <a:cubicBezTo>
                    <a:pt x="35332" y="433204"/>
                    <a:pt x="14758" y="424441"/>
                    <a:pt x="6185" y="406439"/>
                  </a:cubicBezTo>
                  <a:cubicBezTo>
                    <a:pt x="8471" y="370244"/>
                    <a:pt x="24569" y="276042"/>
                    <a:pt x="18568" y="230607"/>
                  </a:cubicBezTo>
                  <a:cubicBezTo>
                    <a:pt x="12567" y="185173"/>
                    <a:pt x="2947" y="151359"/>
                    <a:pt x="470" y="114593"/>
                  </a:cubicBezTo>
                  <a:cubicBezTo>
                    <a:pt x="-2006" y="77826"/>
                    <a:pt x="5233" y="78588"/>
                    <a:pt x="23711" y="65539"/>
                  </a:cubicBezTo>
                  <a:cubicBezTo>
                    <a:pt x="34645" y="57252"/>
                    <a:pt x="46169" y="49766"/>
                    <a:pt x="58192" y="4315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2984;p47">
              <a:extLst>
                <a:ext uri="{FF2B5EF4-FFF2-40B4-BE49-F238E27FC236}">
                  <a16:creationId xmlns:a16="http://schemas.microsoft.com/office/drawing/2014/main" id="{2B8F4EBC-AB9E-49B2-B652-CFFD292C4F75}"/>
                </a:ext>
              </a:extLst>
            </p:cNvPr>
            <p:cNvSpPr/>
            <p:nvPr/>
          </p:nvSpPr>
          <p:spPr>
            <a:xfrm>
              <a:off x="2145213" y="3235029"/>
              <a:ext cx="146094" cy="177613"/>
            </a:xfrm>
            <a:custGeom>
              <a:avLst/>
              <a:gdLst/>
              <a:ahLst/>
              <a:cxnLst/>
              <a:rect l="l" t="t" r="r" b="b"/>
              <a:pathLst>
                <a:path w="146094" h="177613" extrusionOk="0">
                  <a:moveTo>
                    <a:pt x="142737" y="64264"/>
                  </a:moveTo>
                  <a:lnTo>
                    <a:pt x="142737" y="64264"/>
                  </a:lnTo>
                  <a:cubicBezTo>
                    <a:pt x="136926" y="26164"/>
                    <a:pt x="109780" y="-2411"/>
                    <a:pt x="70823" y="161"/>
                  </a:cubicBezTo>
                  <a:cubicBezTo>
                    <a:pt x="29585" y="2342"/>
                    <a:pt x="-2076" y="37537"/>
                    <a:pt x="106" y="78780"/>
                  </a:cubicBezTo>
                  <a:cubicBezTo>
                    <a:pt x="1341" y="102107"/>
                    <a:pt x="13407" y="123519"/>
                    <a:pt x="32723" y="136654"/>
                  </a:cubicBezTo>
                  <a:cubicBezTo>
                    <a:pt x="34067" y="142360"/>
                    <a:pt x="36081" y="147894"/>
                    <a:pt x="38724" y="153132"/>
                  </a:cubicBezTo>
                  <a:cubicBezTo>
                    <a:pt x="52440" y="169230"/>
                    <a:pt x="94064" y="179136"/>
                    <a:pt x="105970" y="177421"/>
                  </a:cubicBezTo>
                  <a:cubicBezTo>
                    <a:pt x="120536" y="176269"/>
                    <a:pt x="132921" y="166334"/>
                    <a:pt x="137212" y="152370"/>
                  </a:cubicBezTo>
                  <a:cubicBezTo>
                    <a:pt x="150166" y="122462"/>
                    <a:pt x="146070" y="82838"/>
                    <a:pt x="142737" y="642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2985;p47">
              <a:extLst>
                <a:ext uri="{FF2B5EF4-FFF2-40B4-BE49-F238E27FC236}">
                  <a16:creationId xmlns:a16="http://schemas.microsoft.com/office/drawing/2014/main" id="{997D1FC9-E061-47BC-B8B1-EEB3CB23AC92}"/>
                </a:ext>
              </a:extLst>
            </p:cNvPr>
            <p:cNvSpPr/>
            <p:nvPr/>
          </p:nvSpPr>
          <p:spPr>
            <a:xfrm>
              <a:off x="2131725" y="3219615"/>
              <a:ext cx="154031" cy="152067"/>
            </a:xfrm>
            <a:custGeom>
              <a:avLst/>
              <a:gdLst/>
              <a:ahLst/>
              <a:cxnLst/>
              <a:rect l="l" t="t" r="r" b="b"/>
              <a:pathLst>
                <a:path w="154031" h="152067" extrusionOk="0">
                  <a:moveTo>
                    <a:pt x="46496" y="152068"/>
                  </a:moveTo>
                  <a:lnTo>
                    <a:pt x="46496" y="152068"/>
                  </a:lnTo>
                  <a:lnTo>
                    <a:pt x="50021" y="119112"/>
                  </a:lnTo>
                  <a:cubicBezTo>
                    <a:pt x="50021" y="119112"/>
                    <a:pt x="22874" y="49579"/>
                    <a:pt x="86692" y="63009"/>
                  </a:cubicBezTo>
                  <a:cubicBezTo>
                    <a:pt x="128602" y="71867"/>
                    <a:pt x="139079" y="75677"/>
                    <a:pt x="151843" y="47579"/>
                  </a:cubicBezTo>
                  <a:cubicBezTo>
                    <a:pt x="164606" y="19480"/>
                    <a:pt x="119648" y="-5857"/>
                    <a:pt x="66118" y="1192"/>
                  </a:cubicBezTo>
                  <a:cubicBezTo>
                    <a:pt x="27984" y="5192"/>
                    <a:pt x="-739" y="37720"/>
                    <a:pt x="14" y="76058"/>
                  </a:cubicBezTo>
                  <a:cubicBezTo>
                    <a:pt x="1538" y="96632"/>
                    <a:pt x="7063" y="138542"/>
                    <a:pt x="46496" y="152068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2986;p47">
              <a:extLst>
                <a:ext uri="{FF2B5EF4-FFF2-40B4-BE49-F238E27FC236}">
                  <a16:creationId xmlns:a16="http://schemas.microsoft.com/office/drawing/2014/main" id="{54709A52-3A5E-4341-BBBA-E4EE4B4BA289}"/>
                </a:ext>
              </a:extLst>
            </p:cNvPr>
            <p:cNvSpPr/>
            <p:nvPr/>
          </p:nvSpPr>
          <p:spPr>
            <a:xfrm>
              <a:off x="2103052" y="3477411"/>
              <a:ext cx="196972" cy="338613"/>
            </a:xfrm>
            <a:custGeom>
              <a:avLst/>
              <a:gdLst/>
              <a:ahLst/>
              <a:cxnLst/>
              <a:rect l="l" t="t" r="r" b="b"/>
              <a:pathLst>
                <a:path w="196972" h="338613" extrusionOk="0">
                  <a:moveTo>
                    <a:pt x="780" y="5239"/>
                  </a:moveTo>
                  <a:cubicBezTo>
                    <a:pt x="19163" y="0"/>
                    <a:pt x="5161" y="4286"/>
                    <a:pt x="19163" y="0"/>
                  </a:cubicBezTo>
                  <a:cubicBezTo>
                    <a:pt x="66788" y="46958"/>
                    <a:pt x="61168" y="127540"/>
                    <a:pt x="72027" y="207073"/>
                  </a:cubicBezTo>
                  <a:cubicBezTo>
                    <a:pt x="98506" y="250984"/>
                    <a:pt x="196709" y="310039"/>
                    <a:pt x="196709" y="310039"/>
                  </a:cubicBezTo>
                  <a:cubicBezTo>
                    <a:pt x="197947" y="318516"/>
                    <a:pt x="194994" y="320992"/>
                    <a:pt x="184326" y="338614"/>
                  </a:cubicBezTo>
                  <a:cubicBezTo>
                    <a:pt x="129661" y="317649"/>
                    <a:pt x="79941" y="285579"/>
                    <a:pt x="38308" y="244411"/>
                  </a:cubicBezTo>
                  <a:cubicBezTo>
                    <a:pt x="35927" y="242221"/>
                    <a:pt x="32498" y="241554"/>
                    <a:pt x="31545" y="238601"/>
                  </a:cubicBezTo>
                  <a:cubicBezTo>
                    <a:pt x="14686" y="187547"/>
                    <a:pt x="-4078" y="42291"/>
                    <a:pt x="780" y="523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2987;p47">
              <a:extLst>
                <a:ext uri="{FF2B5EF4-FFF2-40B4-BE49-F238E27FC236}">
                  <a16:creationId xmlns:a16="http://schemas.microsoft.com/office/drawing/2014/main" id="{AE147240-73C0-4572-BFE0-07E1BB9FF51C}"/>
                </a:ext>
              </a:extLst>
            </p:cNvPr>
            <p:cNvSpPr/>
            <p:nvPr/>
          </p:nvSpPr>
          <p:spPr>
            <a:xfrm>
              <a:off x="2312810" y="3580852"/>
              <a:ext cx="228028" cy="306609"/>
            </a:xfrm>
            <a:custGeom>
              <a:avLst/>
              <a:gdLst/>
              <a:ahLst/>
              <a:cxnLst/>
              <a:rect l="l" t="t" r="r" b="b"/>
              <a:pathLst>
                <a:path w="228028" h="306609" extrusionOk="0">
                  <a:moveTo>
                    <a:pt x="228028" y="0"/>
                  </a:moveTo>
                  <a:lnTo>
                    <a:pt x="156686" y="244030"/>
                  </a:lnTo>
                  <a:lnTo>
                    <a:pt x="0" y="306610"/>
                  </a:lnTo>
                  <a:lnTo>
                    <a:pt x="57150" y="68866"/>
                  </a:lnTo>
                  <a:lnTo>
                    <a:pt x="228028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2988;p47">
              <a:extLst>
                <a:ext uri="{FF2B5EF4-FFF2-40B4-BE49-F238E27FC236}">
                  <a16:creationId xmlns:a16="http://schemas.microsoft.com/office/drawing/2014/main" id="{64442BF3-5E37-4A7E-AF00-CE048E3B0965}"/>
                </a:ext>
              </a:extLst>
            </p:cNvPr>
            <p:cNvSpPr/>
            <p:nvPr/>
          </p:nvSpPr>
          <p:spPr>
            <a:xfrm>
              <a:off x="2273486" y="3773067"/>
              <a:ext cx="115992" cy="56976"/>
            </a:xfrm>
            <a:custGeom>
              <a:avLst/>
              <a:gdLst/>
              <a:ahLst/>
              <a:cxnLst/>
              <a:rect l="l" t="t" r="r" b="b"/>
              <a:pathLst>
                <a:path w="115992" h="56976" extrusionOk="0">
                  <a:moveTo>
                    <a:pt x="1604" y="16383"/>
                  </a:moveTo>
                  <a:cubicBezTo>
                    <a:pt x="3890" y="8001"/>
                    <a:pt x="9891" y="10096"/>
                    <a:pt x="16749" y="12192"/>
                  </a:cubicBezTo>
                  <a:cubicBezTo>
                    <a:pt x="24087" y="15173"/>
                    <a:pt x="32154" y="15869"/>
                    <a:pt x="39895" y="14192"/>
                  </a:cubicBezTo>
                  <a:cubicBezTo>
                    <a:pt x="45919" y="11240"/>
                    <a:pt x="51497" y="7458"/>
                    <a:pt x="56468" y="2953"/>
                  </a:cubicBezTo>
                  <a:cubicBezTo>
                    <a:pt x="59631" y="1038"/>
                    <a:pt x="63251" y="19"/>
                    <a:pt x="66946" y="0"/>
                  </a:cubicBezTo>
                  <a:cubicBezTo>
                    <a:pt x="66946" y="2096"/>
                    <a:pt x="63326" y="14478"/>
                    <a:pt x="63326" y="14478"/>
                  </a:cubicBezTo>
                  <a:cubicBezTo>
                    <a:pt x="63326" y="14478"/>
                    <a:pt x="97712" y="14478"/>
                    <a:pt x="101426" y="14478"/>
                  </a:cubicBezTo>
                  <a:cubicBezTo>
                    <a:pt x="104583" y="13907"/>
                    <a:pt x="107609" y="15993"/>
                    <a:pt x="108184" y="19155"/>
                  </a:cubicBezTo>
                  <a:cubicBezTo>
                    <a:pt x="108501" y="20889"/>
                    <a:pt x="108012" y="22670"/>
                    <a:pt x="106856" y="24003"/>
                  </a:cubicBezTo>
                  <a:lnTo>
                    <a:pt x="109237" y="24003"/>
                  </a:lnTo>
                  <a:cubicBezTo>
                    <a:pt x="116190" y="22479"/>
                    <a:pt x="118762" y="33528"/>
                    <a:pt x="112190" y="34862"/>
                  </a:cubicBezTo>
                  <a:lnTo>
                    <a:pt x="106475" y="35719"/>
                  </a:lnTo>
                  <a:cubicBezTo>
                    <a:pt x="111047" y="37529"/>
                    <a:pt x="112190" y="45244"/>
                    <a:pt x="106475" y="46196"/>
                  </a:cubicBezTo>
                  <a:lnTo>
                    <a:pt x="104665" y="46196"/>
                  </a:lnTo>
                  <a:cubicBezTo>
                    <a:pt x="103845" y="46339"/>
                    <a:pt x="103009" y="46339"/>
                    <a:pt x="102188" y="46196"/>
                  </a:cubicBezTo>
                  <a:lnTo>
                    <a:pt x="100188" y="46196"/>
                  </a:lnTo>
                  <a:cubicBezTo>
                    <a:pt x="100896" y="49435"/>
                    <a:pt x="98845" y="52635"/>
                    <a:pt x="95608" y="53340"/>
                  </a:cubicBezTo>
                  <a:cubicBezTo>
                    <a:pt x="95421" y="53378"/>
                    <a:pt x="95233" y="53416"/>
                    <a:pt x="95045" y="53435"/>
                  </a:cubicBezTo>
                  <a:cubicBezTo>
                    <a:pt x="78281" y="55626"/>
                    <a:pt x="53611" y="62294"/>
                    <a:pt x="38466" y="48482"/>
                  </a:cubicBezTo>
                  <a:cubicBezTo>
                    <a:pt x="27950" y="47473"/>
                    <a:pt x="17678" y="44710"/>
                    <a:pt x="8081" y="40291"/>
                  </a:cubicBezTo>
                  <a:cubicBezTo>
                    <a:pt x="-967" y="35719"/>
                    <a:pt x="-1253" y="26289"/>
                    <a:pt x="1604" y="1638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2989;p47">
              <a:extLst>
                <a:ext uri="{FF2B5EF4-FFF2-40B4-BE49-F238E27FC236}">
                  <a16:creationId xmlns:a16="http://schemas.microsoft.com/office/drawing/2014/main" id="{FE706988-7AA5-4AD2-8328-E8C5FD3AD7EE}"/>
                </a:ext>
              </a:extLst>
            </p:cNvPr>
            <p:cNvSpPr/>
            <p:nvPr/>
          </p:nvSpPr>
          <p:spPr>
            <a:xfrm>
              <a:off x="2440714" y="3737029"/>
              <a:ext cx="71478" cy="59099"/>
            </a:xfrm>
            <a:custGeom>
              <a:avLst/>
              <a:gdLst/>
              <a:ahLst/>
              <a:cxnLst/>
              <a:rect l="l" t="t" r="r" b="b"/>
              <a:pathLst>
                <a:path w="71478" h="59099" extrusionOk="0">
                  <a:moveTo>
                    <a:pt x="5636" y="32418"/>
                  </a:moveTo>
                  <a:lnTo>
                    <a:pt x="8018" y="32418"/>
                  </a:lnTo>
                  <a:cubicBezTo>
                    <a:pt x="5440" y="30599"/>
                    <a:pt x="4827" y="27027"/>
                    <a:pt x="6648" y="24455"/>
                  </a:cubicBezTo>
                  <a:cubicBezTo>
                    <a:pt x="7726" y="22922"/>
                    <a:pt x="9482" y="22026"/>
                    <a:pt x="11351" y="22036"/>
                  </a:cubicBezTo>
                  <a:cubicBezTo>
                    <a:pt x="14876" y="22036"/>
                    <a:pt x="50213" y="14606"/>
                    <a:pt x="50213" y="14606"/>
                  </a:cubicBezTo>
                  <a:lnTo>
                    <a:pt x="54500" y="128"/>
                  </a:lnTo>
                  <a:cubicBezTo>
                    <a:pt x="54500" y="-729"/>
                    <a:pt x="60596" y="2986"/>
                    <a:pt x="60786" y="3176"/>
                  </a:cubicBezTo>
                  <a:cubicBezTo>
                    <a:pt x="66872" y="7091"/>
                    <a:pt x="70809" y="13597"/>
                    <a:pt x="71454" y="20798"/>
                  </a:cubicBezTo>
                  <a:cubicBezTo>
                    <a:pt x="71818" y="30903"/>
                    <a:pt x="68152" y="40733"/>
                    <a:pt x="61262" y="48134"/>
                  </a:cubicBezTo>
                  <a:cubicBezTo>
                    <a:pt x="54984" y="54364"/>
                    <a:pt x="46575" y="57974"/>
                    <a:pt x="37736" y="58231"/>
                  </a:cubicBezTo>
                  <a:cubicBezTo>
                    <a:pt x="33449" y="58231"/>
                    <a:pt x="29354" y="58707"/>
                    <a:pt x="25639" y="59088"/>
                  </a:cubicBezTo>
                  <a:cubicBezTo>
                    <a:pt x="22226" y="59298"/>
                    <a:pt x="19289" y="56707"/>
                    <a:pt x="19078" y="53287"/>
                  </a:cubicBezTo>
                  <a:cubicBezTo>
                    <a:pt x="19071" y="53192"/>
                    <a:pt x="19068" y="53087"/>
                    <a:pt x="19067" y="52992"/>
                  </a:cubicBezTo>
                  <a:lnTo>
                    <a:pt x="17924" y="52992"/>
                  </a:lnTo>
                  <a:cubicBezTo>
                    <a:pt x="17115" y="53221"/>
                    <a:pt x="16256" y="53221"/>
                    <a:pt x="15447" y="52992"/>
                  </a:cubicBezTo>
                  <a:lnTo>
                    <a:pt x="13637" y="52992"/>
                  </a:lnTo>
                  <a:cubicBezTo>
                    <a:pt x="7637" y="52992"/>
                    <a:pt x="7160" y="45562"/>
                    <a:pt x="11256" y="42895"/>
                  </a:cubicBezTo>
                  <a:lnTo>
                    <a:pt x="5446" y="42895"/>
                  </a:lnTo>
                  <a:cubicBezTo>
                    <a:pt x="-2174" y="43562"/>
                    <a:pt x="-1507" y="32323"/>
                    <a:pt x="5636" y="3241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2990;p47">
              <a:extLst>
                <a:ext uri="{FF2B5EF4-FFF2-40B4-BE49-F238E27FC236}">
                  <a16:creationId xmlns:a16="http://schemas.microsoft.com/office/drawing/2014/main" id="{3AB7CCDD-9889-480D-B64C-754CAFE1E7AF}"/>
                </a:ext>
              </a:extLst>
            </p:cNvPr>
            <p:cNvSpPr/>
            <p:nvPr/>
          </p:nvSpPr>
          <p:spPr>
            <a:xfrm>
              <a:off x="2285854" y="3390448"/>
              <a:ext cx="70866" cy="103155"/>
            </a:xfrm>
            <a:custGeom>
              <a:avLst/>
              <a:gdLst/>
              <a:ahLst/>
              <a:cxnLst/>
              <a:rect l="l" t="t" r="r" b="b"/>
              <a:pathLst>
                <a:path w="70866" h="103155" extrusionOk="0">
                  <a:moveTo>
                    <a:pt x="45339" y="103156"/>
                  </a:moveTo>
                  <a:cubicBezTo>
                    <a:pt x="54990" y="102718"/>
                    <a:pt x="64114" y="98631"/>
                    <a:pt x="70866" y="91726"/>
                  </a:cubicBezTo>
                  <a:cubicBezTo>
                    <a:pt x="69533" y="73628"/>
                    <a:pt x="46482" y="5143"/>
                    <a:pt x="0" y="0"/>
                  </a:cubicBezTo>
                  <a:cubicBezTo>
                    <a:pt x="12463" y="8944"/>
                    <a:pt x="22324" y="21041"/>
                    <a:pt x="28575" y="35052"/>
                  </a:cubicBezTo>
                  <a:cubicBezTo>
                    <a:pt x="35880" y="57293"/>
                    <a:pt x="41484" y="80067"/>
                    <a:pt x="45339" y="1031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2991;p47">
              <a:extLst>
                <a:ext uri="{FF2B5EF4-FFF2-40B4-BE49-F238E27FC236}">
                  <a16:creationId xmlns:a16="http://schemas.microsoft.com/office/drawing/2014/main" id="{F013744E-C876-41C3-B6E2-64F0553694C3}"/>
                </a:ext>
              </a:extLst>
            </p:cNvPr>
            <p:cNvSpPr/>
            <p:nvPr/>
          </p:nvSpPr>
          <p:spPr>
            <a:xfrm>
              <a:off x="2088637" y="3460502"/>
              <a:ext cx="85975" cy="128318"/>
            </a:xfrm>
            <a:custGeom>
              <a:avLst/>
              <a:gdLst/>
              <a:ahLst/>
              <a:cxnLst/>
              <a:rect l="l" t="t" r="r" b="b"/>
              <a:pathLst>
                <a:path w="85975" h="128318" extrusionOk="0">
                  <a:moveTo>
                    <a:pt x="6812" y="123589"/>
                  </a:moveTo>
                  <a:cubicBezTo>
                    <a:pt x="6812" y="123589"/>
                    <a:pt x="53008" y="139590"/>
                    <a:pt x="85584" y="112730"/>
                  </a:cubicBezTo>
                  <a:cubicBezTo>
                    <a:pt x="89203" y="106634"/>
                    <a:pt x="66534" y="27957"/>
                    <a:pt x="66534" y="27957"/>
                  </a:cubicBezTo>
                  <a:cubicBezTo>
                    <a:pt x="66534" y="27957"/>
                    <a:pt x="47484" y="-12238"/>
                    <a:pt x="16813" y="3764"/>
                  </a:cubicBezTo>
                  <a:cubicBezTo>
                    <a:pt x="-13857" y="19766"/>
                    <a:pt x="6812" y="123589"/>
                    <a:pt x="6812" y="1235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2992;p47">
              <a:extLst>
                <a:ext uri="{FF2B5EF4-FFF2-40B4-BE49-F238E27FC236}">
                  <a16:creationId xmlns:a16="http://schemas.microsoft.com/office/drawing/2014/main" id="{841293DF-3DFB-4229-AA48-85D1D054960A}"/>
                </a:ext>
              </a:extLst>
            </p:cNvPr>
            <p:cNvSpPr/>
            <p:nvPr/>
          </p:nvSpPr>
          <p:spPr>
            <a:xfrm>
              <a:off x="4813163" y="609565"/>
              <a:ext cx="169617" cy="33321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2993;p47">
              <a:extLst>
                <a:ext uri="{FF2B5EF4-FFF2-40B4-BE49-F238E27FC236}">
                  <a16:creationId xmlns:a16="http://schemas.microsoft.com/office/drawing/2014/main" id="{0B1E4F7E-439F-4CDE-B0DB-13B8AE18F779}"/>
                </a:ext>
              </a:extLst>
            </p:cNvPr>
            <p:cNvSpPr/>
            <p:nvPr/>
          </p:nvSpPr>
          <p:spPr>
            <a:xfrm>
              <a:off x="4828467" y="1392196"/>
              <a:ext cx="116692" cy="90410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2994;p47">
              <a:extLst>
                <a:ext uri="{FF2B5EF4-FFF2-40B4-BE49-F238E27FC236}">
                  <a16:creationId xmlns:a16="http://schemas.microsoft.com/office/drawing/2014/main" id="{ED16B651-5D1C-4A80-A9FD-BF7326BB4AB4}"/>
                </a:ext>
              </a:extLst>
            </p:cNvPr>
            <p:cNvSpPr/>
            <p:nvPr/>
          </p:nvSpPr>
          <p:spPr>
            <a:xfrm>
              <a:off x="4829505" y="1421916"/>
              <a:ext cx="116196" cy="60608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2995;p47">
              <a:extLst>
                <a:ext uri="{FF2B5EF4-FFF2-40B4-BE49-F238E27FC236}">
                  <a16:creationId xmlns:a16="http://schemas.microsoft.com/office/drawing/2014/main" id="{8A58AC8B-9992-4BFA-9091-32D762B6BE13}"/>
                </a:ext>
              </a:extLst>
            </p:cNvPr>
            <p:cNvSpPr/>
            <p:nvPr/>
          </p:nvSpPr>
          <p:spPr>
            <a:xfrm>
              <a:off x="4688430" y="1310886"/>
              <a:ext cx="116665" cy="87067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2996;p47">
              <a:extLst>
                <a:ext uri="{FF2B5EF4-FFF2-40B4-BE49-F238E27FC236}">
                  <a16:creationId xmlns:a16="http://schemas.microsoft.com/office/drawing/2014/main" id="{18572B96-D40C-4E8A-95CD-8AA8B0FEDA14}"/>
                </a:ext>
              </a:extLst>
            </p:cNvPr>
            <p:cNvSpPr/>
            <p:nvPr/>
          </p:nvSpPr>
          <p:spPr>
            <a:xfrm>
              <a:off x="4688726" y="1338477"/>
              <a:ext cx="116135" cy="60608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2997;p47">
              <a:extLst>
                <a:ext uri="{FF2B5EF4-FFF2-40B4-BE49-F238E27FC236}">
                  <a16:creationId xmlns:a16="http://schemas.microsoft.com/office/drawing/2014/main" id="{18501E95-CC45-4D28-9F2B-E97CD40584FF}"/>
                </a:ext>
              </a:extLst>
            </p:cNvPr>
            <p:cNvSpPr/>
            <p:nvPr/>
          </p:nvSpPr>
          <p:spPr>
            <a:xfrm>
              <a:off x="4717732" y="910305"/>
              <a:ext cx="408631" cy="493987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2998;p47">
              <a:extLst>
                <a:ext uri="{FF2B5EF4-FFF2-40B4-BE49-F238E27FC236}">
                  <a16:creationId xmlns:a16="http://schemas.microsoft.com/office/drawing/2014/main" id="{89B9D028-6102-4AA1-B4FC-40F40D74465A}"/>
                </a:ext>
              </a:extLst>
            </p:cNvPr>
            <p:cNvSpPr/>
            <p:nvPr/>
          </p:nvSpPr>
          <p:spPr>
            <a:xfrm>
              <a:off x="4963696" y="579048"/>
              <a:ext cx="128556" cy="125075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2999;p47">
              <a:extLst>
                <a:ext uri="{FF2B5EF4-FFF2-40B4-BE49-F238E27FC236}">
                  <a16:creationId xmlns:a16="http://schemas.microsoft.com/office/drawing/2014/main" id="{1C1B67AD-5D8C-493A-9EA1-62F262151DD0}"/>
                </a:ext>
              </a:extLst>
            </p:cNvPr>
            <p:cNvSpPr/>
            <p:nvPr/>
          </p:nvSpPr>
          <p:spPr>
            <a:xfrm>
              <a:off x="4918440" y="596574"/>
              <a:ext cx="208599" cy="407146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3000;p47">
              <a:extLst>
                <a:ext uri="{FF2B5EF4-FFF2-40B4-BE49-F238E27FC236}">
                  <a16:creationId xmlns:a16="http://schemas.microsoft.com/office/drawing/2014/main" id="{BCC243F9-5A4D-43C2-962D-9464327F7573}"/>
                </a:ext>
              </a:extLst>
            </p:cNvPr>
            <p:cNvSpPr/>
            <p:nvPr/>
          </p:nvSpPr>
          <p:spPr>
            <a:xfrm>
              <a:off x="4958560" y="449309"/>
              <a:ext cx="138537" cy="168686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3001;p47">
              <a:extLst>
                <a:ext uri="{FF2B5EF4-FFF2-40B4-BE49-F238E27FC236}">
                  <a16:creationId xmlns:a16="http://schemas.microsoft.com/office/drawing/2014/main" id="{981F6FFA-7D8F-4FA9-B9E1-0D5886D83C15}"/>
                </a:ext>
              </a:extLst>
            </p:cNvPr>
            <p:cNvSpPr/>
            <p:nvPr/>
          </p:nvSpPr>
          <p:spPr>
            <a:xfrm>
              <a:off x="4963736" y="434568"/>
              <a:ext cx="146199" cy="144480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3002;p47">
              <a:extLst>
                <a:ext uri="{FF2B5EF4-FFF2-40B4-BE49-F238E27FC236}">
                  <a16:creationId xmlns:a16="http://schemas.microsoft.com/office/drawing/2014/main" id="{23C53AE9-5C0F-4BC2-9008-1A719ACD0303}"/>
                </a:ext>
              </a:extLst>
            </p:cNvPr>
            <p:cNvSpPr/>
            <p:nvPr/>
          </p:nvSpPr>
          <p:spPr>
            <a:xfrm>
              <a:off x="4896275" y="596956"/>
              <a:ext cx="67341" cy="98012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3003;p47">
              <a:extLst>
                <a:ext uri="{FF2B5EF4-FFF2-40B4-BE49-F238E27FC236}">
                  <a16:creationId xmlns:a16="http://schemas.microsoft.com/office/drawing/2014/main" id="{CE700B6C-A025-4D3D-B234-E219A9771900}"/>
                </a:ext>
              </a:extLst>
            </p:cNvPr>
            <p:cNvSpPr/>
            <p:nvPr/>
          </p:nvSpPr>
          <p:spPr>
            <a:xfrm>
              <a:off x="5434686" y="3650290"/>
              <a:ext cx="676058" cy="390429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3004;p47">
              <a:extLst>
                <a:ext uri="{FF2B5EF4-FFF2-40B4-BE49-F238E27FC236}">
                  <a16:creationId xmlns:a16="http://schemas.microsoft.com/office/drawing/2014/main" id="{766026CE-1D95-46CB-AE01-DF15099824AD}"/>
                </a:ext>
              </a:extLst>
            </p:cNvPr>
            <p:cNvSpPr/>
            <p:nvPr/>
          </p:nvSpPr>
          <p:spPr>
            <a:xfrm>
              <a:off x="5472633" y="3576375"/>
              <a:ext cx="587572" cy="226763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3005;p47">
              <a:extLst>
                <a:ext uri="{FF2B5EF4-FFF2-40B4-BE49-F238E27FC236}">
                  <a16:creationId xmlns:a16="http://schemas.microsoft.com/office/drawing/2014/main" id="{925E4833-9CA4-400D-82DB-517D028948B5}"/>
                </a:ext>
              </a:extLst>
            </p:cNvPr>
            <p:cNvSpPr/>
            <p:nvPr/>
          </p:nvSpPr>
          <p:spPr>
            <a:xfrm>
              <a:off x="5434724" y="3741253"/>
              <a:ext cx="51339" cy="103346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3006;p47">
              <a:extLst>
                <a:ext uri="{FF2B5EF4-FFF2-40B4-BE49-F238E27FC236}">
                  <a16:creationId xmlns:a16="http://schemas.microsoft.com/office/drawing/2014/main" id="{89CD220D-FE1A-4640-AF99-E9DEB1B624EB}"/>
                </a:ext>
              </a:extLst>
            </p:cNvPr>
            <p:cNvSpPr/>
            <p:nvPr/>
          </p:nvSpPr>
          <p:spPr>
            <a:xfrm>
              <a:off x="6065565" y="3741825"/>
              <a:ext cx="45148" cy="102774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3007;p47">
              <a:extLst>
                <a:ext uri="{FF2B5EF4-FFF2-40B4-BE49-F238E27FC236}">
                  <a16:creationId xmlns:a16="http://schemas.microsoft.com/office/drawing/2014/main" id="{48CD803C-B867-4FDA-AC5F-5D8D80F7330D}"/>
                </a:ext>
              </a:extLst>
            </p:cNvPr>
            <p:cNvSpPr/>
            <p:nvPr/>
          </p:nvSpPr>
          <p:spPr>
            <a:xfrm>
              <a:off x="5494446" y="3630573"/>
              <a:ext cx="562737" cy="32480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3008;p47">
              <a:extLst>
                <a:ext uri="{FF2B5EF4-FFF2-40B4-BE49-F238E27FC236}">
                  <a16:creationId xmlns:a16="http://schemas.microsoft.com/office/drawing/2014/main" id="{A9356281-3F36-4DA1-A08A-039E22197DBC}"/>
                </a:ext>
              </a:extLst>
            </p:cNvPr>
            <p:cNvSpPr/>
            <p:nvPr/>
          </p:nvSpPr>
          <p:spPr>
            <a:xfrm>
              <a:off x="5460441" y="3803737"/>
              <a:ext cx="614737" cy="220544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3009;p47">
              <a:extLst>
                <a:ext uri="{FF2B5EF4-FFF2-40B4-BE49-F238E27FC236}">
                  <a16:creationId xmlns:a16="http://schemas.microsoft.com/office/drawing/2014/main" id="{83074021-32CB-43BB-8279-382497497455}"/>
                </a:ext>
              </a:extLst>
            </p:cNvPr>
            <p:cNvSpPr/>
            <p:nvPr/>
          </p:nvSpPr>
          <p:spPr>
            <a:xfrm>
              <a:off x="5434724" y="3551706"/>
              <a:ext cx="675989" cy="390489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3010;p47">
              <a:extLst>
                <a:ext uri="{FF2B5EF4-FFF2-40B4-BE49-F238E27FC236}">
                  <a16:creationId xmlns:a16="http://schemas.microsoft.com/office/drawing/2014/main" id="{1F354916-B24C-47BB-8F6A-F9124996DD05}"/>
                </a:ext>
              </a:extLst>
            </p:cNvPr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3011;p47">
              <a:extLst>
                <a:ext uri="{FF2B5EF4-FFF2-40B4-BE49-F238E27FC236}">
                  <a16:creationId xmlns:a16="http://schemas.microsoft.com/office/drawing/2014/main" id="{36A5C5B2-A1D9-4679-943B-6E0F7F13AB3D}"/>
                </a:ext>
              </a:extLst>
            </p:cNvPr>
            <p:cNvSpPr/>
            <p:nvPr/>
          </p:nvSpPr>
          <p:spPr>
            <a:xfrm>
              <a:off x="5382050" y="3902892"/>
              <a:ext cx="186213" cy="107537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3012;p47">
              <a:extLst>
                <a:ext uri="{FF2B5EF4-FFF2-40B4-BE49-F238E27FC236}">
                  <a16:creationId xmlns:a16="http://schemas.microsoft.com/office/drawing/2014/main" id="{C388C929-E64D-47E6-9EF4-201213478DB3}"/>
                </a:ext>
              </a:extLst>
            </p:cNvPr>
            <p:cNvSpPr/>
            <p:nvPr/>
          </p:nvSpPr>
          <p:spPr>
            <a:xfrm>
              <a:off x="5425961" y="3928134"/>
              <a:ext cx="142303" cy="132873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3013;p47">
              <a:extLst>
                <a:ext uri="{FF2B5EF4-FFF2-40B4-BE49-F238E27FC236}">
                  <a16:creationId xmlns:a16="http://schemas.microsoft.com/office/drawing/2014/main" id="{D67775B2-4F21-46DD-A788-38E75E9AB500}"/>
                </a:ext>
              </a:extLst>
            </p:cNvPr>
            <p:cNvSpPr/>
            <p:nvPr/>
          </p:nvSpPr>
          <p:spPr>
            <a:xfrm>
              <a:off x="5023720" y="3961462"/>
              <a:ext cx="431291" cy="317858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3014;p47">
              <a:extLst>
                <a:ext uri="{FF2B5EF4-FFF2-40B4-BE49-F238E27FC236}">
                  <a16:creationId xmlns:a16="http://schemas.microsoft.com/office/drawing/2014/main" id="{21004C8D-2B66-41A5-AA47-3AEB244E3983}"/>
                </a:ext>
              </a:extLst>
            </p:cNvPr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3015;p47">
              <a:extLst>
                <a:ext uri="{FF2B5EF4-FFF2-40B4-BE49-F238E27FC236}">
                  <a16:creationId xmlns:a16="http://schemas.microsoft.com/office/drawing/2014/main" id="{1147EFB1-521C-48A6-B1D1-56BCB62434D3}"/>
                </a:ext>
              </a:extLst>
            </p:cNvPr>
            <p:cNvSpPr/>
            <p:nvPr/>
          </p:nvSpPr>
          <p:spPr>
            <a:xfrm>
              <a:off x="5833536" y="4556308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3016;p47">
              <a:extLst>
                <a:ext uri="{FF2B5EF4-FFF2-40B4-BE49-F238E27FC236}">
                  <a16:creationId xmlns:a16="http://schemas.microsoft.com/office/drawing/2014/main" id="{2D99E338-4022-45F7-827E-7D2D93D5B445}"/>
                </a:ext>
              </a:extLst>
            </p:cNvPr>
            <p:cNvSpPr/>
            <p:nvPr/>
          </p:nvSpPr>
          <p:spPr>
            <a:xfrm>
              <a:off x="6124048" y="3784878"/>
              <a:ext cx="99113" cy="215741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3017;p47">
              <a:extLst>
                <a:ext uri="{FF2B5EF4-FFF2-40B4-BE49-F238E27FC236}">
                  <a16:creationId xmlns:a16="http://schemas.microsoft.com/office/drawing/2014/main" id="{DE788A24-5480-4EF3-9180-3A672173ED4F}"/>
                </a:ext>
              </a:extLst>
            </p:cNvPr>
            <p:cNvSpPr/>
            <p:nvPr/>
          </p:nvSpPr>
          <p:spPr>
            <a:xfrm>
              <a:off x="6137955" y="3696137"/>
              <a:ext cx="71246" cy="137090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3018;p47">
              <a:extLst>
                <a:ext uri="{FF2B5EF4-FFF2-40B4-BE49-F238E27FC236}">
                  <a16:creationId xmlns:a16="http://schemas.microsoft.com/office/drawing/2014/main" id="{4B60EFE8-5800-4333-B907-571A1A1BC48E}"/>
                </a:ext>
              </a:extLst>
            </p:cNvPr>
            <p:cNvSpPr/>
            <p:nvPr/>
          </p:nvSpPr>
          <p:spPr>
            <a:xfrm>
              <a:off x="5898535" y="4644969"/>
              <a:ext cx="153698" cy="86203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3019;p47">
              <a:extLst>
                <a:ext uri="{FF2B5EF4-FFF2-40B4-BE49-F238E27FC236}">
                  <a16:creationId xmlns:a16="http://schemas.microsoft.com/office/drawing/2014/main" id="{28BAC697-A914-42A4-903E-F06B086936F7}"/>
                </a:ext>
              </a:extLst>
            </p:cNvPr>
            <p:cNvSpPr/>
            <p:nvPr/>
          </p:nvSpPr>
          <p:spPr>
            <a:xfrm>
              <a:off x="5898544" y="4659654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3020;p47">
              <a:extLst>
                <a:ext uri="{FF2B5EF4-FFF2-40B4-BE49-F238E27FC236}">
                  <a16:creationId xmlns:a16="http://schemas.microsoft.com/office/drawing/2014/main" id="{E367ED33-3418-4D96-B017-815C32351B90}"/>
                </a:ext>
              </a:extLst>
            </p:cNvPr>
            <p:cNvSpPr/>
            <p:nvPr/>
          </p:nvSpPr>
          <p:spPr>
            <a:xfrm>
              <a:off x="6010930" y="4594540"/>
              <a:ext cx="153698" cy="86245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3021;p47">
              <a:extLst>
                <a:ext uri="{FF2B5EF4-FFF2-40B4-BE49-F238E27FC236}">
                  <a16:creationId xmlns:a16="http://schemas.microsoft.com/office/drawing/2014/main" id="{ADCFFFAF-B08E-45F8-926F-13DEC2E4FACE}"/>
                </a:ext>
              </a:extLst>
            </p:cNvPr>
            <p:cNvSpPr/>
            <p:nvPr/>
          </p:nvSpPr>
          <p:spPr>
            <a:xfrm>
              <a:off x="6010940" y="4609266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3022;p47">
              <a:extLst>
                <a:ext uri="{FF2B5EF4-FFF2-40B4-BE49-F238E27FC236}">
                  <a16:creationId xmlns:a16="http://schemas.microsoft.com/office/drawing/2014/main" id="{D50F8B0D-1AD0-42BF-B742-16882971B2A6}"/>
                </a:ext>
              </a:extLst>
            </p:cNvPr>
            <p:cNvSpPr/>
            <p:nvPr/>
          </p:nvSpPr>
          <p:spPr>
            <a:xfrm>
              <a:off x="5939834" y="4034528"/>
              <a:ext cx="224738" cy="6344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3023;p47">
              <a:extLst>
                <a:ext uri="{FF2B5EF4-FFF2-40B4-BE49-F238E27FC236}">
                  <a16:creationId xmlns:a16="http://schemas.microsoft.com/office/drawing/2014/main" id="{F0403A12-006E-4B6A-90E0-ECC4C192FC10}"/>
                </a:ext>
              </a:extLst>
            </p:cNvPr>
            <p:cNvSpPr/>
            <p:nvPr/>
          </p:nvSpPr>
          <p:spPr>
            <a:xfrm>
              <a:off x="5972635" y="3514319"/>
              <a:ext cx="163123" cy="261076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3024;p47">
              <a:extLst>
                <a:ext uri="{FF2B5EF4-FFF2-40B4-BE49-F238E27FC236}">
                  <a16:creationId xmlns:a16="http://schemas.microsoft.com/office/drawing/2014/main" id="{7C02476F-430C-46A2-9EDA-5F69939030CD}"/>
                </a:ext>
              </a:extLst>
            </p:cNvPr>
            <p:cNvSpPr/>
            <p:nvPr/>
          </p:nvSpPr>
          <p:spPr>
            <a:xfrm>
              <a:off x="5938247" y="3698937"/>
              <a:ext cx="250857" cy="415389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3025;p47">
              <a:extLst>
                <a:ext uri="{FF2B5EF4-FFF2-40B4-BE49-F238E27FC236}">
                  <a16:creationId xmlns:a16="http://schemas.microsoft.com/office/drawing/2014/main" id="{34C24780-8485-4982-B6DA-5AC369E07796}"/>
                </a:ext>
              </a:extLst>
            </p:cNvPr>
            <p:cNvSpPr/>
            <p:nvPr/>
          </p:nvSpPr>
          <p:spPr>
            <a:xfrm>
              <a:off x="5692823" y="3751153"/>
              <a:ext cx="318504" cy="248122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3026;p47">
              <a:extLst>
                <a:ext uri="{FF2B5EF4-FFF2-40B4-BE49-F238E27FC236}">
                  <a16:creationId xmlns:a16="http://schemas.microsoft.com/office/drawing/2014/main" id="{04E400B5-3BEC-4C7F-9966-F817C95EEC29}"/>
                </a:ext>
              </a:extLst>
            </p:cNvPr>
            <p:cNvSpPr/>
            <p:nvPr/>
          </p:nvSpPr>
          <p:spPr>
            <a:xfrm>
              <a:off x="5925738" y="3745773"/>
              <a:ext cx="96916" cy="141862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3027;p47">
              <a:extLst>
                <a:ext uri="{FF2B5EF4-FFF2-40B4-BE49-F238E27FC236}">
                  <a16:creationId xmlns:a16="http://schemas.microsoft.com/office/drawing/2014/main" id="{EEEA50E6-A47C-4FF7-A4EA-9CA281B04C5B}"/>
                </a:ext>
              </a:extLst>
            </p:cNvPr>
            <p:cNvSpPr/>
            <p:nvPr/>
          </p:nvSpPr>
          <p:spPr>
            <a:xfrm>
              <a:off x="5972396" y="3502859"/>
              <a:ext cx="158142" cy="174304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80" name="Google Shape;3028;p47">
              <a:extLst>
                <a:ext uri="{FF2B5EF4-FFF2-40B4-BE49-F238E27FC236}">
                  <a16:creationId xmlns:a16="http://schemas.microsoft.com/office/drawing/2014/main" id="{BBA8CABE-EF7D-4686-801C-86A336E9CC60}"/>
                </a:ext>
              </a:extLst>
            </p:cNvPr>
            <p:cNvGrpSpPr/>
            <p:nvPr/>
          </p:nvGrpSpPr>
          <p:grpSpPr>
            <a:xfrm>
              <a:off x="3871486" y="368362"/>
              <a:ext cx="330894" cy="250785"/>
              <a:chOff x="6621095" y="1452181"/>
              <a:chExt cx="330894" cy="250785"/>
            </a:xfrm>
          </p:grpSpPr>
          <p:sp>
            <p:nvSpPr>
              <p:cNvPr id="1697" name="Google Shape;3029;p47">
                <a:extLst>
                  <a:ext uri="{FF2B5EF4-FFF2-40B4-BE49-F238E27FC236}">
                    <a16:creationId xmlns:a16="http://schemas.microsoft.com/office/drawing/2014/main" id="{B0E000C3-9157-4347-B729-D898E7A32902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8" name="Google Shape;3030;p47">
                <a:extLst>
                  <a:ext uri="{FF2B5EF4-FFF2-40B4-BE49-F238E27FC236}">
                    <a16:creationId xmlns:a16="http://schemas.microsoft.com/office/drawing/2014/main" id="{FF74397B-72D9-4E1B-88A5-58B62662CD28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9" name="Google Shape;3031;p47">
                <a:extLst>
                  <a:ext uri="{FF2B5EF4-FFF2-40B4-BE49-F238E27FC236}">
                    <a16:creationId xmlns:a16="http://schemas.microsoft.com/office/drawing/2014/main" id="{F048B275-1DC3-4D52-8675-63463F111545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0" name="Google Shape;3032;p47">
                <a:extLst>
                  <a:ext uri="{FF2B5EF4-FFF2-40B4-BE49-F238E27FC236}">
                    <a16:creationId xmlns:a16="http://schemas.microsoft.com/office/drawing/2014/main" id="{CDEBF29D-ECBD-48C2-8BC1-BC9EC3DC894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1" name="Google Shape;3033;p47">
                <a:extLst>
                  <a:ext uri="{FF2B5EF4-FFF2-40B4-BE49-F238E27FC236}">
                    <a16:creationId xmlns:a16="http://schemas.microsoft.com/office/drawing/2014/main" id="{B38FF300-ADAD-4FF3-8654-ADC443A5A3CF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81" name="Google Shape;3034;p47">
              <a:extLst>
                <a:ext uri="{FF2B5EF4-FFF2-40B4-BE49-F238E27FC236}">
                  <a16:creationId xmlns:a16="http://schemas.microsoft.com/office/drawing/2014/main" id="{D8D08053-4B59-4403-988E-299002E253BA}"/>
                </a:ext>
              </a:extLst>
            </p:cNvPr>
            <p:cNvGrpSpPr/>
            <p:nvPr/>
          </p:nvGrpSpPr>
          <p:grpSpPr>
            <a:xfrm>
              <a:off x="4704106" y="852569"/>
              <a:ext cx="330894" cy="250785"/>
              <a:chOff x="6621095" y="1452181"/>
              <a:chExt cx="330894" cy="250785"/>
            </a:xfrm>
          </p:grpSpPr>
          <p:sp>
            <p:nvSpPr>
              <p:cNvPr id="1692" name="Google Shape;3035;p47">
                <a:extLst>
                  <a:ext uri="{FF2B5EF4-FFF2-40B4-BE49-F238E27FC236}">
                    <a16:creationId xmlns:a16="http://schemas.microsoft.com/office/drawing/2014/main" id="{19BEA6CF-919E-4873-AB1E-DF232A274739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3036;p47">
                <a:extLst>
                  <a:ext uri="{FF2B5EF4-FFF2-40B4-BE49-F238E27FC236}">
                    <a16:creationId xmlns:a16="http://schemas.microsoft.com/office/drawing/2014/main" id="{1ED2EDD9-D780-45AD-979D-31DD5F9D8ED8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4" name="Google Shape;3037;p47">
                <a:extLst>
                  <a:ext uri="{FF2B5EF4-FFF2-40B4-BE49-F238E27FC236}">
                    <a16:creationId xmlns:a16="http://schemas.microsoft.com/office/drawing/2014/main" id="{0448439E-658F-46E8-9BF0-E6BB33558577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5" name="Google Shape;3038;p47">
                <a:extLst>
                  <a:ext uri="{FF2B5EF4-FFF2-40B4-BE49-F238E27FC236}">
                    <a16:creationId xmlns:a16="http://schemas.microsoft.com/office/drawing/2014/main" id="{B104F916-6E0A-4CC7-9782-827038AD5A08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6" name="Google Shape;3039;p47">
                <a:extLst>
                  <a:ext uri="{FF2B5EF4-FFF2-40B4-BE49-F238E27FC236}">
                    <a16:creationId xmlns:a16="http://schemas.microsoft.com/office/drawing/2014/main" id="{684C6F7A-2ED1-4CA9-A0F9-FB658F8B304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82" name="Google Shape;3040;p47">
              <a:extLst>
                <a:ext uri="{FF2B5EF4-FFF2-40B4-BE49-F238E27FC236}">
                  <a16:creationId xmlns:a16="http://schemas.microsoft.com/office/drawing/2014/main" id="{51C9E488-346E-4279-B8EC-BD5640C9A015}"/>
                </a:ext>
              </a:extLst>
            </p:cNvPr>
            <p:cNvSpPr/>
            <p:nvPr/>
          </p:nvSpPr>
          <p:spPr>
            <a:xfrm>
              <a:off x="5005135" y="663654"/>
              <a:ext cx="157949" cy="441664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3041;p47">
              <a:extLst>
                <a:ext uri="{FF2B5EF4-FFF2-40B4-BE49-F238E27FC236}">
                  <a16:creationId xmlns:a16="http://schemas.microsoft.com/office/drawing/2014/main" id="{0CEE0ACC-1CC9-46E4-AE51-BE8B27FC0081}"/>
                </a:ext>
              </a:extLst>
            </p:cNvPr>
            <p:cNvSpPr/>
            <p:nvPr/>
          </p:nvSpPr>
          <p:spPr>
            <a:xfrm>
              <a:off x="5078203" y="660182"/>
              <a:ext cx="90963" cy="123358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84" name="Google Shape;3042;p47">
              <a:extLst>
                <a:ext uri="{FF2B5EF4-FFF2-40B4-BE49-F238E27FC236}">
                  <a16:creationId xmlns:a16="http://schemas.microsoft.com/office/drawing/2014/main" id="{623512B1-6FD0-444D-B1BC-C68B8070E175}"/>
                </a:ext>
              </a:extLst>
            </p:cNvPr>
            <p:cNvGrpSpPr/>
            <p:nvPr/>
          </p:nvGrpSpPr>
          <p:grpSpPr>
            <a:xfrm flipH="1">
              <a:off x="2446567" y="1414370"/>
              <a:ext cx="298963" cy="226660"/>
              <a:chOff x="6621095" y="1452181"/>
              <a:chExt cx="330894" cy="250785"/>
            </a:xfrm>
          </p:grpSpPr>
          <p:sp>
            <p:nvSpPr>
              <p:cNvPr id="1687" name="Google Shape;3043;p47">
                <a:extLst>
                  <a:ext uri="{FF2B5EF4-FFF2-40B4-BE49-F238E27FC236}">
                    <a16:creationId xmlns:a16="http://schemas.microsoft.com/office/drawing/2014/main" id="{82192732-BDBF-4076-9D6C-87FF133D0454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8" name="Google Shape;3044;p47">
                <a:extLst>
                  <a:ext uri="{FF2B5EF4-FFF2-40B4-BE49-F238E27FC236}">
                    <a16:creationId xmlns:a16="http://schemas.microsoft.com/office/drawing/2014/main" id="{E4A013B2-B39F-4AE9-B75D-5E0CB90C9848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9" name="Google Shape;3045;p47">
                <a:extLst>
                  <a:ext uri="{FF2B5EF4-FFF2-40B4-BE49-F238E27FC236}">
                    <a16:creationId xmlns:a16="http://schemas.microsoft.com/office/drawing/2014/main" id="{1576C6ED-57A4-400B-91F1-0A99FE3C9CB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0" name="Google Shape;3046;p47">
                <a:extLst>
                  <a:ext uri="{FF2B5EF4-FFF2-40B4-BE49-F238E27FC236}">
                    <a16:creationId xmlns:a16="http://schemas.microsoft.com/office/drawing/2014/main" id="{F675A1C2-93DF-4C21-8A30-333489640D37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1" name="Google Shape;3047;p47">
                <a:extLst>
                  <a:ext uri="{FF2B5EF4-FFF2-40B4-BE49-F238E27FC236}">
                    <a16:creationId xmlns:a16="http://schemas.microsoft.com/office/drawing/2014/main" id="{69392ACA-87D9-4127-8DBF-00147DEF7008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85" name="Google Shape;3048;p47">
              <a:extLst>
                <a:ext uri="{FF2B5EF4-FFF2-40B4-BE49-F238E27FC236}">
                  <a16:creationId xmlns:a16="http://schemas.microsoft.com/office/drawing/2014/main" id="{F58FAD2A-ECE6-4085-83F4-931281F250E2}"/>
                </a:ext>
              </a:extLst>
            </p:cNvPr>
            <p:cNvSpPr/>
            <p:nvPr/>
          </p:nvSpPr>
          <p:spPr>
            <a:xfrm>
              <a:off x="2329846" y="1241863"/>
              <a:ext cx="143174" cy="402337"/>
            </a:xfrm>
            <a:custGeom>
              <a:avLst/>
              <a:gdLst/>
              <a:ahLst/>
              <a:cxnLst/>
              <a:rect l="l" t="t" r="r" b="b"/>
              <a:pathLst>
                <a:path w="143174" h="402337" extrusionOk="0">
                  <a:moveTo>
                    <a:pt x="132316" y="337406"/>
                  </a:moveTo>
                  <a:cubicBezTo>
                    <a:pt x="124650" y="332329"/>
                    <a:pt x="116664" y="327748"/>
                    <a:pt x="108408" y="323690"/>
                  </a:cubicBezTo>
                  <a:cubicBezTo>
                    <a:pt x="100708" y="321280"/>
                    <a:pt x="93712" y="317032"/>
                    <a:pt x="88025" y="311307"/>
                  </a:cubicBezTo>
                  <a:cubicBezTo>
                    <a:pt x="80500" y="303973"/>
                    <a:pt x="68308" y="276255"/>
                    <a:pt x="59450" y="249204"/>
                  </a:cubicBezTo>
                  <a:cubicBezTo>
                    <a:pt x="50616" y="218763"/>
                    <a:pt x="47136" y="187016"/>
                    <a:pt x="49163" y="155383"/>
                  </a:cubicBezTo>
                  <a:cubicBezTo>
                    <a:pt x="52877" y="117283"/>
                    <a:pt x="66498" y="64419"/>
                    <a:pt x="69927" y="42607"/>
                  </a:cubicBezTo>
                  <a:cubicBezTo>
                    <a:pt x="73356" y="20795"/>
                    <a:pt x="66403" y="12127"/>
                    <a:pt x="56211" y="4507"/>
                  </a:cubicBezTo>
                  <a:cubicBezTo>
                    <a:pt x="44305" y="-5018"/>
                    <a:pt x="27636" y="-732"/>
                    <a:pt x="19064" y="29844"/>
                  </a:cubicBezTo>
                  <a:cubicBezTo>
                    <a:pt x="7948" y="72154"/>
                    <a:pt x="1559" y="115569"/>
                    <a:pt x="14" y="159288"/>
                  </a:cubicBezTo>
                  <a:cubicBezTo>
                    <a:pt x="-297" y="191635"/>
                    <a:pt x="4690" y="223811"/>
                    <a:pt x="14777" y="254538"/>
                  </a:cubicBezTo>
                  <a:cubicBezTo>
                    <a:pt x="23864" y="280970"/>
                    <a:pt x="36113" y="306202"/>
                    <a:pt x="51258" y="329691"/>
                  </a:cubicBezTo>
                  <a:cubicBezTo>
                    <a:pt x="55449" y="336739"/>
                    <a:pt x="56783" y="342930"/>
                    <a:pt x="63164" y="357313"/>
                  </a:cubicBezTo>
                  <a:cubicBezTo>
                    <a:pt x="69329" y="371772"/>
                    <a:pt x="78905" y="384517"/>
                    <a:pt x="91073" y="394461"/>
                  </a:cubicBezTo>
                  <a:cubicBezTo>
                    <a:pt x="101836" y="402176"/>
                    <a:pt x="106884" y="403224"/>
                    <a:pt x="109361" y="401795"/>
                  </a:cubicBezTo>
                  <a:cubicBezTo>
                    <a:pt x="111837" y="400366"/>
                    <a:pt x="111837" y="396461"/>
                    <a:pt x="107360" y="392270"/>
                  </a:cubicBezTo>
                  <a:cubicBezTo>
                    <a:pt x="99783" y="386317"/>
                    <a:pt x="93331" y="379059"/>
                    <a:pt x="88310" y="370839"/>
                  </a:cubicBezTo>
                  <a:cubicBezTo>
                    <a:pt x="88310" y="370839"/>
                    <a:pt x="97835" y="380364"/>
                    <a:pt x="103836" y="385412"/>
                  </a:cubicBezTo>
                  <a:cubicBezTo>
                    <a:pt x="109247" y="389955"/>
                    <a:pt x="115237" y="393775"/>
                    <a:pt x="121648" y="396747"/>
                  </a:cubicBezTo>
                  <a:cubicBezTo>
                    <a:pt x="127934" y="399509"/>
                    <a:pt x="136602" y="394175"/>
                    <a:pt x="132125" y="389984"/>
                  </a:cubicBezTo>
                  <a:cubicBezTo>
                    <a:pt x="127649" y="385793"/>
                    <a:pt x="123172" y="383697"/>
                    <a:pt x="114314" y="375982"/>
                  </a:cubicBezTo>
                  <a:cubicBezTo>
                    <a:pt x="109302" y="372067"/>
                    <a:pt x="104818" y="367524"/>
                    <a:pt x="100979" y="362457"/>
                  </a:cubicBezTo>
                  <a:cubicBezTo>
                    <a:pt x="107247" y="367238"/>
                    <a:pt x="113870" y="371534"/>
                    <a:pt x="120791" y="375315"/>
                  </a:cubicBezTo>
                  <a:cubicBezTo>
                    <a:pt x="126215" y="378592"/>
                    <a:pt x="132455" y="380278"/>
                    <a:pt x="138793" y="380173"/>
                  </a:cubicBezTo>
                  <a:cubicBezTo>
                    <a:pt x="142127" y="380173"/>
                    <a:pt x="146127" y="375411"/>
                    <a:pt x="139936" y="370648"/>
                  </a:cubicBezTo>
                  <a:cubicBezTo>
                    <a:pt x="131572" y="366295"/>
                    <a:pt x="123741" y="360990"/>
                    <a:pt x="116600" y="354837"/>
                  </a:cubicBezTo>
                  <a:cubicBezTo>
                    <a:pt x="109742" y="347979"/>
                    <a:pt x="105932" y="342264"/>
                    <a:pt x="107837" y="342168"/>
                  </a:cubicBezTo>
                  <a:cubicBezTo>
                    <a:pt x="109742" y="342073"/>
                    <a:pt x="113456" y="346264"/>
                    <a:pt x="121457" y="348836"/>
                  </a:cubicBezTo>
                  <a:cubicBezTo>
                    <a:pt x="129458" y="351408"/>
                    <a:pt x="138031" y="348836"/>
                    <a:pt x="139079" y="344645"/>
                  </a:cubicBezTo>
                  <a:cubicBezTo>
                    <a:pt x="140126" y="340454"/>
                    <a:pt x="139841" y="341121"/>
                    <a:pt x="132316" y="33740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3049;p47">
              <a:extLst>
                <a:ext uri="{FF2B5EF4-FFF2-40B4-BE49-F238E27FC236}">
                  <a16:creationId xmlns:a16="http://schemas.microsoft.com/office/drawing/2014/main" id="{BE87D4D1-7749-44D6-BA8D-B6C5196E3BE4}"/>
                </a:ext>
              </a:extLst>
            </p:cNvPr>
            <p:cNvSpPr/>
            <p:nvPr/>
          </p:nvSpPr>
          <p:spPr>
            <a:xfrm>
              <a:off x="2323859" y="1237315"/>
              <a:ext cx="82772" cy="112806"/>
            </a:xfrm>
            <a:custGeom>
              <a:avLst/>
              <a:gdLst/>
              <a:ahLst/>
              <a:cxnLst/>
              <a:rect l="l" t="t" r="r" b="b"/>
              <a:pathLst>
                <a:path w="82772" h="112806" extrusionOk="0">
                  <a:moveTo>
                    <a:pt x="0" y="90018"/>
                  </a:moveTo>
                  <a:cubicBezTo>
                    <a:pt x="0" y="90018"/>
                    <a:pt x="30004" y="119831"/>
                    <a:pt x="65532" y="111258"/>
                  </a:cubicBezTo>
                  <a:cubicBezTo>
                    <a:pt x="70580" y="107829"/>
                    <a:pt x="82772" y="38106"/>
                    <a:pt x="82772" y="38106"/>
                  </a:cubicBezTo>
                  <a:cubicBezTo>
                    <a:pt x="82772" y="38106"/>
                    <a:pt x="82772" y="-565"/>
                    <a:pt x="53149" y="6"/>
                  </a:cubicBezTo>
                  <a:cubicBezTo>
                    <a:pt x="23527" y="578"/>
                    <a:pt x="0" y="90018"/>
                    <a:pt x="0" y="9001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431555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4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83</a:t>
            </a:fld>
            <a:endParaRPr/>
          </a:p>
        </p:txBody>
      </p:sp>
      <p:grpSp>
        <p:nvGrpSpPr>
          <p:cNvPr id="2529" name="Google Shape;2529;p47"/>
          <p:cNvGrpSpPr/>
          <p:nvPr/>
        </p:nvGrpSpPr>
        <p:grpSpPr>
          <a:xfrm>
            <a:off x="411391" y="1651690"/>
            <a:ext cx="1782756" cy="1850564"/>
            <a:chOff x="2012475" y="393272"/>
            <a:chExt cx="4440240" cy="4609126"/>
          </a:xfrm>
        </p:grpSpPr>
        <p:sp>
          <p:nvSpPr>
            <p:cNvPr id="2530" name="Google Shape;2530;p47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1" name="Google Shape;2531;p47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2" name="Google Shape;2532;p47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3" name="Google Shape;2533;p47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4" name="Google Shape;2534;p47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5" name="Google Shape;2535;p47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6" name="Google Shape;2536;p47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7" name="Google Shape;2537;p47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8" name="Google Shape;2538;p47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9" name="Google Shape;2539;p47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0" name="Google Shape;2540;p47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1" name="Google Shape;2541;p47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2" name="Google Shape;2542;p47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3" name="Google Shape;2543;p47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4" name="Google Shape;2544;p47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5" name="Google Shape;2545;p47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6" name="Google Shape;2546;p47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7" name="Google Shape;2547;p47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8" name="Google Shape;2548;p47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9" name="Google Shape;2549;p47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0" name="Google Shape;2550;p47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1" name="Google Shape;2551;p47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2" name="Google Shape;2552;p47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3" name="Google Shape;2553;p47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4" name="Google Shape;2554;p47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5" name="Google Shape;2555;p47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6" name="Google Shape;2556;p47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7" name="Google Shape;2557;p47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8" name="Google Shape;2558;p47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9" name="Google Shape;2559;p47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0" name="Google Shape;2560;p47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1" name="Google Shape;2561;p47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2" name="Google Shape;2562;p47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3" name="Google Shape;2563;p47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4" name="Google Shape;2564;p47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5" name="Google Shape;2565;p47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6" name="Google Shape;2566;p47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7" name="Google Shape;2567;p47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8" name="Google Shape;2568;p47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9" name="Google Shape;2569;p47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0" name="Google Shape;2570;p47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1" name="Google Shape;2571;p47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2" name="Google Shape;2572;p47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3" name="Google Shape;2573;p47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4" name="Google Shape;2574;p47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5" name="Google Shape;2575;p47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6" name="Google Shape;2576;p47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7" name="Google Shape;2577;p47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8" name="Google Shape;2578;p47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9" name="Google Shape;2579;p47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0" name="Google Shape;2580;p47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1" name="Google Shape;2581;p47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2" name="Google Shape;2582;p47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3" name="Google Shape;2583;p47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4" name="Google Shape;2584;p47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5" name="Google Shape;2585;p47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6" name="Google Shape;2586;p47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7" name="Google Shape;2587;p47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8" name="Google Shape;2588;p47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9" name="Google Shape;2589;p47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0" name="Google Shape;2590;p47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1" name="Google Shape;2591;p47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2" name="Google Shape;2592;p47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3" name="Google Shape;2593;p47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4" name="Google Shape;2594;p47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5" name="Google Shape;2595;p47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6" name="Google Shape;2596;p47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7" name="Google Shape;2597;p47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8" name="Google Shape;2598;p47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9" name="Google Shape;2599;p47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0" name="Google Shape;2600;p47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1" name="Google Shape;2601;p47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2" name="Google Shape;2602;p47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3" name="Google Shape;2603;p47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4" name="Google Shape;2604;p47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5" name="Google Shape;2605;p47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6" name="Google Shape;2606;p47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7" name="Google Shape;2607;p47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8" name="Google Shape;2608;p47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9" name="Google Shape;2609;p47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0" name="Google Shape;2610;p47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1" name="Google Shape;2611;p47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2" name="Google Shape;2612;p47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3" name="Google Shape;2613;p47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4" name="Google Shape;2614;p47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5" name="Google Shape;2615;p47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6" name="Google Shape;2616;p47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7" name="Google Shape;2617;p47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8" name="Google Shape;2618;p47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9" name="Google Shape;2619;p47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0" name="Google Shape;2620;p47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1" name="Google Shape;2621;p47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50" name="Google Shape;3050;p47"/>
          <p:cNvGrpSpPr/>
          <p:nvPr/>
        </p:nvGrpSpPr>
        <p:grpSpPr>
          <a:xfrm>
            <a:off x="7270866" y="2067705"/>
            <a:ext cx="1407493" cy="1561147"/>
            <a:chOff x="2152750" y="190500"/>
            <a:chExt cx="4293756" cy="4762499"/>
          </a:xfrm>
        </p:grpSpPr>
        <p:sp>
          <p:nvSpPr>
            <p:cNvPr id="3051" name="Google Shape;3051;p47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2" name="Google Shape;3052;p47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3" name="Google Shape;3053;p47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4" name="Google Shape;3054;p47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5" name="Google Shape;3055;p47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6" name="Google Shape;3056;p47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7" name="Google Shape;3057;p47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8" name="Google Shape;3058;p47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9" name="Google Shape;3059;p47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0" name="Google Shape;3060;p47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1" name="Google Shape;3061;p47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2" name="Google Shape;3062;p47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3" name="Google Shape;3063;p47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4" name="Google Shape;3064;p47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5" name="Google Shape;3065;p47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6" name="Google Shape;3066;p47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7" name="Google Shape;3067;p47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8" name="Google Shape;3068;p47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9" name="Google Shape;3069;p47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0" name="Google Shape;3070;p47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1" name="Google Shape;3071;p47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2" name="Google Shape;3072;p47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3" name="Google Shape;3073;p47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4" name="Google Shape;3074;p47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5" name="Google Shape;3075;p47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6" name="Google Shape;3076;p47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7" name="Google Shape;3077;p47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8" name="Google Shape;3078;p47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9" name="Google Shape;3079;p47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0" name="Google Shape;3080;p47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1" name="Google Shape;3081;p47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2" name="Google Shape;3082;p47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3" name="Google Shape;3083;p47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4" name="Google Shape;3084;p47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5" name="Google Shape;3085;p47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6" name="Google Shape;3086;p47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7" name="Google Shape;3087;p47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8" name="Google Shape;3088;p47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9" name="Google Shape;3089;p47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0" name="Google Shape;3090;p47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1" name="Google Shape;3091;p47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2" name="Google Shape;3092;p47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3" name="Google Shape;3093;p47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4" name="Google Shape;3094;p47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5" name="Google Shape;3095;p47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6" name="Google Shape;3096;p47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7" name="Google Shape;3097;p47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8" name="Google Shape;3098;p47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9" name="Google Shape;3099;p47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0" name="Google Shape;3100;p47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1" name="Google Shape;3101;p47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2" name="Google Shape;3102;p47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3" name="Google Shape;3103;p47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4" name="Google Shape;3104;p47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5" name="Google Shape;3105;p47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6" name="Google Shape;3106;p47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7" name="Google Shape;3107;p47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8" name="Google Shape;3108;p47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9" name="Google Shape;3109;p47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0" name="Google Shape;3110;p47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1" name="Google Shape;3111;p47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2" name="Google Shape;3112;p47"/>
            <p:cNvSpPr/>
            <p:nvPr/>
          </p:nvSpPr>
          <p:spPr>
            <a:xfrm>
              <a:off x="4284779" y="1788612"/>
              <a:ext cx="334152" cy="334899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3" name="Google Shape;3113;p47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4" name="Google Shape;3114;p47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5" name="Google Shape;3115;p47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6" name="Google Shape;3116;p47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7" name="Google Shape;3117;p47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8" name="Google Shape;3118;p47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9" name="Google Shape;3119;p47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0" name="Google Shape;3120;p47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1" name="Google Shape;3121;p47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2" name="Google Shape;3122;p47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3" name="Google Shape;3123;p47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4" name="Google Shape;3124;p47"/>
            <p:cNvSpPr/>
            <p:nvPr/>
          </p:nvSpPr>
          <p:spPr>
            <a:xfrm>
              <a:off x="3775856" y="190500"/>
              <a:ext cx="1317273" cy="1322737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25" name="Google Shape;3125;p47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3126" name="Google Shape;3126;p47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7" name="Google Shape;3127;p47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8" name="Google Shape;3128;p47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9" name="Google Shape;3129;p47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0" name="Google Shape;3130;p47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1" name="Google Shape;3131;p47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2" name="Google Shape;3132;p47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3" name="Google Shape;3133;p47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4" name="Google Shape;3134;p47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5" name="Google Shape;3135;p47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3136" name="Google Shape;3136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7" name="Google Shape;3137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8" name="Google Shape;3138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9" name="Google Shape;3139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0" name="Google Shape;3140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141" name="Google Shape;3141;p47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2" name="Google Shape;3142;p47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3" name="Google Shape;3143;p47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4" name="Google Shape;3144;p47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5" name="Google Shape;3145;p47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6" name="Google Shape;3146;p47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7" name="Google Shape;3147;p47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8" name="Google Shape;3148;p47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9" name="Google Shape;3149;p47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0" name="Google Shape;3150;p47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1" name="Google Shape;3151;p47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2" name="Google Shape;3152;p47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3" name="Google Shape;3153;p47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4" name="Google Shape;3154;p47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5" name="Google Shape;3155;p47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6" name="Google Shape;3156;p47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7" name="Google Shape;3157;p47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8" name="Google Shape;3158;p47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59" name="Google Shape;3159;p47"/>
          <p:cNvGrpSpPr/>
          <p:nvPr/>
        </p:nvGrpSpPr>
        <p:grpSpPr>
          <a:xfrm>
            <a:off x="3812724" y="1678046"/>
            <a:ext cx="1641530" cy="1833054"/>
            <a:chOff x="2152775" y="305709"/>
            <a:chExt cx="4264823" cy="4762415"/>
          </a:xfrm>
        </p:grpSpPr>
        <p:grpSp>
          <p:nvGrpSpPr>
            <p:cNvPr id="3160" name="Google Shape;3160;p4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3161" name="Google Shape;3161;p4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2" name="Google Shape;3162;p4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3" name="Google Shape;3163;p4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4" name="Google Shape;3164;p4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5" name="Google Shape;3165;p4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6" name="Google Shape;3166;p4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7" name="Google Shape;3167;p4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8" name="Google Shape;3168;p4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9" name="Google Shape;3169;p4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0" name="Google Shape;3170;p4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1" name="Google Shape;3171;p4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2" name="Google Shape;3172;p4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3" name="Google Shape;3173;p4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4" name="Google Shape;3174;p4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5" name="Google Shape;3175;p4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6" name="Google Shape;3176;p4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7" name="Google Shape;3177;p4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78" name="Google Shape;3178;p4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3179" name="Google Shape;3179;p4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0" name="Google Shape;3180;p4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1" name="Google Shape;3181;p4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2" name="Google Shape;3182;p4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3" name="Google Shape;3183;p4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4" name="Google Shape;3184;p4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5" name="Google Shape;3185;p4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6" name="Google Shape;3186;p4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7" name="Google Shape;3187;p4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8" name="Google Shape;3188;p4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9" name="Google Shape;3189;p4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0" name="Google Shape;3190;p4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1" name="Google Shape;3191;p4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2" name="Google Shape;3192;p4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3" name="Google Shape;3193;p4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4" name="Google Shape;3194;p4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95" name="Google Shape;3195;p4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3196" name="Google Shape;3196;p4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7" name="Google Shape;3197;p4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8" name="Google Shape;3198;p4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9" name="Google Shape;3199;p4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0" name="Google Shape;3200;p4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1" name="Google Shape;3201;p4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2" name="Google Shape;3202;p4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3" name="Google Shape;3203;p4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4" name="Google Shape;3204;p4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5" name="Google Shape;3205;p4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6" name="Google Shape;3206;p4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7" name="Google Shape;3207;p4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8" name="Google Shape;3208;p4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9" name="Google Shape;3209;p4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0" name="Google Shape;3210;p4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1" name="Google Shape;3211;p4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12" name="Google Shape;3212;p4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3213" name="Google Shape;3213;p4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4" name="Google Shape;3214;p4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5" name="Google Shape;3215;p4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6" name="Google Shape;3216;p4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7" name="Google Shape;3217;p4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8" name="Google Shape;3218;p4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9" name="Google Shape;3219;p4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0" name="Google Shape;3220;p4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1" name="Google Shape;3221;p4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2" name="Google Shape;3222;p4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3" name="Google Shape;3223;p4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4" name="Google Shape;3224;p4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5" name="Google Shape;3225;p4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6" name="Google Shape;3226;p4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7" name="Google Shape;3227;p4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8" name="Google Shape;3228;p4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9" name="Google Shape;3229;p4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3230" name="Google Shape;3230;p4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1" name="Google Shape;3231;p4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2" name="Google Shape;3232;p4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3" name="Google Shape;3233;p4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4" name="Google Shape;3234;p4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5" name="Google Shape;3235;p4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6" name="Google Shape;3236;p4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7" name="Google Shape;3237;p4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8" name="Google Shape;3238;p4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9" name="Google Shape;3239;p4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0" name="Google Shape;3240;p4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1" name="Google Shape;3241;p4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2" name="Google Shape;3242;p4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3" name="Google Shape;3243;p4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4" name="Google Shape;3244;p4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5" name="Google Shape;3245;p4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46" name="Google Shape;3246;p4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3247" name="Google Shape;3247;p4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8" name="Google Shape;3248;p4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9" name="Google Shape;3249;p4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0" name="Google Shape;3250;p4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1" name="Google Shape;3251;p4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2" name="Google Shape;3252;p4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3" name="Google Shape;3253;p4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4" name="Google Shape;3254;p4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5" name="Google Shape;3255;p4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6" name="Google Shape;3256;p4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7" name="Google Shape;3257;p4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8" name="Google Shape;3258;p4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9" name="Google Shape;3259;p4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0" name="Google Shape;3260;p4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1" name="Google Shape;3261;p4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2" name="Google Shape;3262;p4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63" name="Google Shape;3263;p4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3264" name="Google Shape;3264;p4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5" name="Google Shape;3265;p4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6" name="Google Shape;3266;p4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7" name="Google Shape;3267;p4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8" name="Google Shape;3268;p4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9" name="Google Shape;3269;p4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0" name="Google Shape;3270;p4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1" name="Google Shape;3271;p4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2" name="Google Shape;3272;p4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3" name="Google Shape;3273;p4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4" name="Google Shape;3274;p4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5" name="Google Shape;3275;p4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6" name="Google Shape;3276;p4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7" name="Google Shape;3277;p4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8" name="Google Shape;3278;p4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9" name="Google Shape;3279;p4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280" name="Google Shape;3280;p4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1" name="Google Shape;3281;p4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2" name="Google Shape;3282;p4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3" name="Google Shape;3283;p4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4" name="Google Shape;3284;p4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85" name="Google Shape;3285;p4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3286" name="Google Shape;3286;p4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7" name="Google Shape;3287;p4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8" name="Google Shape;3288;p4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9" name="Google Shape;3289;p4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0" name="Google Shape;3290;p4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1" name="Google Shape;3291;p4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2" name="Google Shape;3292;p4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3" name="Google Shape;3293;p4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4" name="Google Shape;3294;p4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5" name="Google Shape;3295;p4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6" name="Google Shape;3296;p4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7" name="Google Shape;3297;p4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8" name="Google Shape;3298;p4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9" name="Google Shape;3299;p4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0" name="Google Shape;3300;p4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1" name="Google Shape;3301;p4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02" name="Google Shape;3302;p4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3303" name="Google Shape;3303;p4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4" name="Google Shape;3304;p4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5" name="Google Shape;3305;p4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6" name="Google Shape;3306;p4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7" name="Google Shape;3307;p4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8" name="Google Shape;3308;p4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9" name="Google Shape;3309;p4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0" name="Google Shape;3310;p4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1" name="Google Shape;3311;p4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2" name="Google Shape;3312;p4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3" name="Google Shape;3313;p4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4" name="Google Shape;3314;p4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5" name="Google Shape;3315;p4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6" name="Google Shape;3316;p4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7" name="Google Shape;3317;p4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8" name="Google Shape;3318;p4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19" name="Google Shape;3319;p4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3320" name="Google Shape;3320;p4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1" name="Google Shape;3321;p4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2" name="Google Shape;3322;p4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3" name="Google Shape;3323;p4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4" name="Google Shape;3324;p4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5" name="Google Shape;3325;p4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6" name="Google Shape;3326;p4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7" name="Google Shape;3327;p4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8" name="Google Shape;3328;p4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9" name="Google Shape;3329;p4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0" name="Google Shape;3330;p4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1" name="Google Shape;3331;p4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2" name="Google Shape;3332;p4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3" name="Google Shape;3333;p4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4" name="Google Shape;3334;p4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5" name="Google Shape;3335;p4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36" name="Google Shape;3336;p4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3337" name="Google Shape;3337;p4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8" name="Google Shape;3338;p4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9" name="Google Shape;3339;p4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0" name="Google Shape;3340;p4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1" name="Google Shape;3341;p4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2" name="Google Shape;3342;p4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3" name="Google Shape;3343;p4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4" name="Google Shape;3344;p4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5" name="Google Shape;3345;p4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6" name="Google Shape;3346;p4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7" name="Google Shape;3347;p4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8" name="Google Shape;3348;p4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9" name="Google Shape;3349;p4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0" name="Google Shape;3350;p4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1" name="Google Shape;3351;p4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2" name="Google Shape;3352;p4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53" name="Google Shape;3353;p4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3354" name="Google Shape;3354;p4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5" name="Google Shape;3355;p4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6" name="Google Shape;3356;p4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7" name="Google Shape;3357;p4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8" name="Google Shape;3358;p4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9" name="Google Shape;3359;p4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0" name="Google Shape;3360;p4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1" name="Google Shape;3361;p4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2" name="Google Shape;3362;p4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3" name="Google Shape;3363;p4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4" name="Google Shape;3364;p4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5" name="Google Shape;3365;p4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6" name="Google Shape;3366;p4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7" name="Google Shape;3367;p4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8" name="Google Shape;3368;p4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9" name="Google Shape;3369;p4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70" name="Google Shape;3370;p4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3371" name="Google Shape;3371;p4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2" name="Google Shape;3372;p4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3" name="Google Shape;3373;p4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4" name="Google Shape;3374;p4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5" name="Google Shape;3375;p4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6" name="Google Shape;3376;p4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7" name="Google Shape;3377;p4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8" name="Google Shape;3378;p4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9" name="Google Shape;3379;p4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0" name="Google Shape;3380;p4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1" name="Google Shape;3381;p4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2" name="Google Shape;3382;p4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3" name="Google Shape;3383;p4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4" name="Google Shape;3384;p4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5" name="Google Shape;3385;p4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6" name="Google Shape;3386;p4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87" name="Google Shape;3387;p4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3388" name="Google Shape;3388;p4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9" name="Google Shape;3389;p4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0" name="Google Shape;3390;p4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1" name="Google Shape;3391;p4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2" name="Google Shape;3392;p4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3" name="Google Shape;3393;p4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4" name="Google Shape;3394;p4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5" name="Google Shape;3395;p4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6" name="Google Shape;3396;p4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7" name="Google Shape;3397;p4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8" name="Google Shape;3398;p4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9" name="Google Shape;3399;p4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0" name="Google Shape;3400;p4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1" name="Google Shape;3401;p4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2" name="Google Shape;3402;p4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3" name="Google Shape;3403;p4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04" name="Google Shape;3404;p4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3405" name="Google Shape;3405;p4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6" name="Google Shape;3406;p4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7" name="Google Shape;3407;p4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8" name="Google Shape;3408;p4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9" name="Google Shape;3409;p4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0" name="Google Shape;3410;p4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1" name="Google Shape;3411;p4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2" name="Google Shape;3412;p4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3" name="Google Shape;3413;p4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4" name="Google Shape;3414;p4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5" name="Google Shape;3415;p4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6" name="Google Shape;3416;p4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7" name="Google Shape;3417;p4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8" name="Google Shape;3418;p4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9" name="Google Shape;3419;p4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0" name="Google Shape;3420;p4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21" name="Google Shape;3421;p4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3422" name="Google Shape;3422;p4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3" name="Google Shape;3423;p4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4" name="Google Shape;3424;p4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5" name="Google Shape;3425;p4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6" name="Google Shape;3426;p4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7" name="Google Shape;3427;p4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8" name="Google Shape;3428;p4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9" name="Google Shape;3429;p4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0" name="Google Shape;3430;p4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1" name="Google Shape;3431;p4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2" name="Google Shape;3432;p4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3" name="Google Shape;3433;p4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4" name="Google Shape;3434;p4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5" name="Google Shape;3435;p4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6" name="Google Shape;3436;p4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7" name="Google Shape;3437;p4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38" name="Google Shape;3438;p4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3439" name="Google Shape;3439;p4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0" name="Google Shape;3440;p4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1" name="Google Shape;3441;p4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2" name="Google Shape;3442;p4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3" name="Google Shape;3443;p4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4" name="Google Shape;3444;p4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5" name="Google Shape;3445;p4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6" name="Google Shape;3446;p4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7" name="Google Shape;3447;p4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8" name="Google Shape;3448;p4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9" name="Google Shape;3449;p4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0" name="Google Shape;3450;p4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1" name="Google Shape;3451;p4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2" name="Google Shape;3452;p4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3" name="Google Shape;3453;p4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4" name="Google Shape;3454;p4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55" name="Google Shape;3455;p4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3456" name="Google Shape;3456;p4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7" name="Google Shape;3457;p4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8" name="Google Shape;3458;p4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9" name="Google Shape;3459;p4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0" name="Google Shape;3460;p4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1" name="Google Shape;3461;p4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2" name="Google Shape;3462;p4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3" name="Google Shape;3463;p4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4" name="Google Shape;3464;p4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5" name="Google Shape;3465;p4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6" name="Google Shape;3466;p4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7" name="Google Shape;3467;p4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8" name="Google Shape;3468;p4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9" name="Google Shape;3469;p4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0" name="Google Shape;3470;p4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1" name="Google Shape;3471;p4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72" name="Google Shape;3472;p4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3473" name="Google Shape;3473;p4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4" name="Google Shape;3474;p4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5" name="Google Shape;3475;p4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6" name="Google Shape;3476;p4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7" name="Google Shape;3477;p4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8" name="Google Shape;3478;p4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9" name="Google Shape;3479;p4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0" name="Google Shape;3480;p4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1" name="Google Shape;3481;p4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2" name="Google Shape;3482;p4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3" name="Google Shape;3483;p4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4" name="Google Shape;3484;p4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5" name="Google Shape;3485;p4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6" name="Google Shape;3486;p4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7" name="Google Shape;3487;p4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8" name="Google Shape;3488;p4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89" name="Google Shape;3489;p4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3490" name="Google Shape;3490;p4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1" name="Google Shape;3491;p4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2" name="Google Shape;3492;p4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3" name="Google Shape;3493;p4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4" name="Google Shape;3494;p4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5" name="Google Shape;3495;p4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6" name="Google Shape;3496;p4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7" name="Google Shape;3497;p4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8" name="Google Shape;3498;p4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9" name="Google Shape;3499;p4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0" name="Google Shape;3500;p4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1" name="Google Shape;3501;p4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2" name="Google Shape;3502;p4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3" name="Google Shape;3503;p4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4" name="Google Shape;3504;p4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5" name="Google Shape;3505;p4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06" name="Google Shape;3506;p4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3507" name="Google Shape;3507;p4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8" name="Google Shape;3508;p4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9" name="Google Shape;3509;p4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0" name="Google Shape;3510;p4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1" name="Google Shape;3511;p4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2" name="Google Shape;3512;p4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3" name="Google Shape;3513;p4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4" name="Google Shape;3514;p4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5" name="Google Shape;3515;p4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6" name="Google Shape;3516;p4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7" name="Google Shape;3517;p4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8" name="Google Shape;3518;p4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9" name="Google Shape;3519;p4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0" name="Google Shape;3520;p4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1" name="Google Shape;3521;p4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2" name="Google Shape;3522;p4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23" name="Google Shape;3523;p4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3524" name="Google Shape;3524;p4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5" name="Google Shape;3525;p4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6" name="Google Shape;3526;p4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7" name="Google Shape;3527;p4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8" name="Google Shape;3528;p4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9" name="Google Shape;3529;p4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0" name="Google Shape;3530;p4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1" name="Google Shape;3531;p4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2" name="Google Shape;3532;p4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3" name="Google Shape;3533;p4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4" name="Google Shape;3534;p4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5" name="Google Shape;3535;p4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6" name="Google Shape;3536;p4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7" name="Google Shape;3537;p4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8" name="Google Shape;3538;p4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9" name="Google Shape;3539;p4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40" name="Google Shape;3540;p4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3541" name="Google Shape;3541;p4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2" name="Google Shape;3542;p4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3" name="Google Shape;3543;p4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4" name="Google Shape;3544;p4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5" name="Google Shape;3545;p4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6" name="Google Shape;3546;p4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7" name="Google Shape;3547;p4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8" name="Google Shape;3548;p4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9" name="Google Shape;3549;p4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0" name="Google Shape;3550;p4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1" name="Google Shape;3551;p4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2" name="Google Shape;3552;p4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3" name="Google Shape;3553;p4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4" name="Google Shape;3554;p4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5" name="Google Shape;3555;p4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6" name="Google Shape;3556;p4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57" name="Google Shape;3557;p4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3558" name="Google Shape;3558;p4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9" name="Google Shape;3559;p4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0" name="Google Shape;3560;p4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1" name="Google Shape;3561;p4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2" name="Google Shape;3562;p4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3" name="Google Shape;3563;p4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4" name="Google Shape;3564;p4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5" name="Google Shape;3565;p4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6" name="Google Shape;3566;p4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7" name="Google Shape;3567;p4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8" name="Google Shape;3568;p4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9" name="Google Shape;3569;p4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0" name="Google Shape;3570;p4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1" name="Google Shape;3571;p4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2" name="Google Shape;3572;p4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3" name="Google Shape;3573;p4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74" name="Google Shape;3574;p4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3575" name="Google Shape;3575;p4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6" name="Google Shape;3576;p4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7" name="Google Shape;3577;p4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8" name="Google Shape;3578;p4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9" name="Google Shape;3579;p4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0" name="Google Shape;3580;p4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1" name="Google Shape;3581;p4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2" name="Google Shape;3582;p4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3" name="Google Shape;3583;p4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4" name="Google Shape;3584;p4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5" name="Google Shape;3585;p4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6" name="Google Shape;3586;p4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7" name="Google Shape;3587;p4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8" name="Google Shape;3588;p4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9" name="Google Shape;3589;p4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0" name="Google Shape;3590;p4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91" name="Google Shape;3591;p4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2" name="Google Shape;3592;p4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3" name="Google Shape;3593;p4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4" name="Google Shape;3594;p4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5" name="Google Shape;3595;p4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6" name="Google Shape;3596;p4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7" name="Google Shape;3597;p4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8" name="Google Shape;3598;p4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9" name="Google Shape;3599;p4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0" name="Google Shape;3600;p4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1" name="Google Shape;3601;p4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2" name="Google Shape;3602;p4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3" name="Google Shape;3603;p4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4" name="Google Shape;3604;p4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5" name="Google Shape;3605;p4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6" name="Google Shape;3606;p4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7" name="Google Shape;3607;p4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8" name="Google Shape;3608;p4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9" name="Google Shape;3609;p4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0" name="Google Shape;3610;p4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1" name="Google Shape;3611;p4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2" name="Google Shape;3612;p4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3" name="Google Shape;3613;p4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4" name="Google Shape;3614;p4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5" name="Google Shape;3615;p4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6" name="Google Shape;3616;p4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7" name="Google Shape;3617;p4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8" name="Google Shape;3618;p4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9" name="Google Shape;3619;p4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0" name="Google Shape;3620;p4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1" name="Google Shape;3621;p4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2" name="Google Shape;3622;p4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3" name="Google Shape;3623;p4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4" name="Google Shape;3624;p4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5" name="Google Shape;3625;p4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6" name="Google Shape;3626;p4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7" name="Google Shape;3627;p4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8" name="Google Shape;3628;p4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9" name="Google Shape;3629;p4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0" name="Google Shape;3630;p4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1" name="Google Shape;3631;p4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2" name="Google Shape;3632;p4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3" name="Google Shape;3633;p4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4" name="Google Shape;3634;p4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5" name="Google Shape;3635;p4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6" name="Google Shape;3636;p4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7" name="Google Shape;3637;p4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8" name="Google Shape;3638;p4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9" name="Google Shape;3639;p4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0" name="Google Shape;3640;p4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1" name="Google Shape;3641;p4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2" name="Google Shape;3642;p4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3" name="Google Shape;3643;p4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4" name="Google Shape;3644;p4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5" name="Google Shape;3645;p4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6" name="Google Shape;3646;p4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7" name="Google Shape;3647;p4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8" name="Google Shape;3648;p4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9" name="Google Shape;3649;p4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0" name="Google Shape;3650;p4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1" name="Google Shape;3651;p4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2" name="Google Shape;3652;p4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3" name="Google Shape;3653;p4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4" name="Google Shape;3654;p4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5" name="Google Shape;3655;p4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6" name="Google Shape;3656;p4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7" name="Google Shape;3657;p4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8" name="Google Shape;3658;p4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9" name="Google Shape;3659;p4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0" name="Google Shape;3660;p4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1" name="Google Shape;3661;p4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2" name="Google Shape;3662;p4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3" name="Google Shape;3663;p4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4" name="Google Shape;3664;p4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5" name="Google Shape;3665;p4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66" name="Google Shape;3666;p4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3667" name="Google Shape;3667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8" name="Google Shape;3668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9" name="Google Shape;3669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0" name="Google Shape;3670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1" name="Google Shape;3671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72" name="Google Shape;3672;p4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3673" name="Google Shape;3673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4" name="Google Shape;3674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5" name="Google Shape;3675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6" name="Google Shape;3676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7" name="Google Shape;3677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78" name="Google Shape;3678;p4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9" name="Google Shape;3679;p4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12" name="Google Shape;3812;p47"/>
          <p:cNvSpPr txBox="1">
            <a:spLocks noGrp="1"/>
          </p:cNvSpPr>
          <p:nvPr>
            <p:ph type="title"/>
          </p:nvPr>
        </p:nvSpPr>
        <p:spPr>
          <a:xfrm>
            <a:off x="380999" y="624650"/>
            <a:ext cx="3755879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Waterfall Methodology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1892787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9" name="Google Shape;4709;p49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Resize them without losing quality.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Change fill color and opacity.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  <p:grpSp>
        <p:nvGrpSpPr>
          <p:cNvPr id="4710" name="Google Shape;4710;p49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4711" name="Google Shape;4711;p49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2" name="Google Shape;4712;p49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3" name="Google Shape;4713;p49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4" name="Google Shape;4714;p49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5" name="Google Shape;4715;p49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6" name="Google Shape;4716;p49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17" name="Google Shape;4717;p49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4718" name="Google Shape;4718;p49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9" name="Google Shape;4719;p49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20" name="Google Shape;4720;p49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4721" name="Google Shape;4721;p49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2" name="Google Shape;4722;p49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23" name="Google Shape;4723;p49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24" name="Google Shape;4724;p49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25" name="Google Shape;4725;p49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4726" name="Google Shape;4726;p49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7" name="Google Shape;4727;p49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8" name="Google Shape;4728;p49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29" name="Google Shape;4729;p49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4730" name="Google Shape;4730;p4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1" name="Google Shape;4731;p49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2" name="Google Shape;4732;p4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3" name="Google Shape;4733;p49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34" name="Google Shape;4734;p49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35" name="Google Shape;4735;p49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4736" name="Google Shape;4736;p49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7" name="Google Shape;4737;p49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8" name="Google Shape;4738;p49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9" name="Google Shape;4739;p49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0" name="Google Shape;4740;p49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1" name="Google Shape;4741;p49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2" name="Google Shape;4742;p49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3" name="Google Shape;4743;p49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4" name="Google Shape;4744;p49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5" name="Google Shape;4745;p49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6" name="Google Shape;4746;p49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7" name="Google Shape;4747;p49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8" name="Google Shape;4748;p49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9" name="Google Shape;4749;p49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0" name="Google Shape;4750;p49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1" name="Google Shape;4751;p49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2" name="Google Shape;4752;p49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3" name="Google Shape;4753;p49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4" name="Google Shape;4754;p49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5" name="Google Shape;4755;p49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56" name="Google Shape;4756;p49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4757" name="Google Shape;4757;p49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8" name="Google Shape;4758;p49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59" name="Google Shape;4759;p49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4760" name="Google Shape;4760;p49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1" name="Google Shape;4761;p49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2" name="Google Shape;4762;p49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63" name="Google Shape;4763;p49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4764" name="Google Shape;4764;p49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5" name="Google Shape;4765;p49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6" name="Google Shape;4766;p49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67" name="Google Shape;4767;p49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4768" name="Google Shape;4768;p49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9" name="Google Shape;4769;p49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0" name="Google Shape;4770;p49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1" name="Google Shape;4771;p49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72" name="Google Shape;4772;p49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3" name="Google Shape;4773;p49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4" name="Google Shape;4774;p49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5" name="Google Shape;4775;p49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76" name="Google Shape;4776;p49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4777" name="Google Shape;4777;p49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8" name="Google Shape;4778;p49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79" name="Google Shape;4779;p49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4780" name="Google Shape;4780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1" name="Google Shape;4781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2" name="Google Shape;4782;p49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4783" name="Google Shape;4783;p49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4" name="Google Shape;4784;p49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5" name="Google Shape;4785;p49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4786" name="Google Shape;4786;p49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7" name="Google Shape;4787;p49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8" name="Google Shape;4788;p49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4789" name="Google Shape;4789;p49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0" name="Google Shape;4790;p49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1" name="Google Shape;4791;p49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2" name="Google Shape;4792;p49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93" name="Google Shape;4793;p49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4794" name="Google Shape;4794;p49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5" name="Google Shape;4795;p49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96" name="Google Shape;4796;p49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4797" name="Google Shape;4797;p4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8" name="Google Shape;4798;p4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9" name="Google Shape;4799;p4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00" name="Google Shape;4800;p49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01" name="Google Shape;4801;p49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4802" name="Google Shape;4802;p49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3" name="Google Shape;4803;p49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04" name="Google Shape;4804;p49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4805" name="Google Shape;4805;p49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6" name="Google Shape;4806;p49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7" name="Google Shape;4807;p49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8" name="Google Shape;4808;p49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9" name="Google Shape;4809;p49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0" name="Google Shape;4810;p49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4811" name="Google Shape;4811;p4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2" name="Google Shape;4812;p4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3" name="Google Shape;4813;p49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4814" name="Google Shape;4814;p4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5" name="Google Shape;4815;p4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6" name="Google Shape;4816;p4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7" name="Google Shape;4817;p4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8" name="Google Shape;4818;p4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9" name="Google Shape;4819;p49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4820" name="Google Shape;4820;p49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1" name="Google Shape;4821;p49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2" name="Google Shape;4822;p49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3" name="Google Shape;4823;p49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4" name="Google Shape;4824;p49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25" name="Google Shape;4825;p49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4826" name="Google Shape;4826;p49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7" name="Google Shape;4827;p49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8" name="Google Shape;4828;p49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9" name="Google Shape;4829;p49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30" name="Google Shape;4830;p49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31" name="Google Shape;4831;p49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32" name="Google Shape;4832;p49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33" name="Google Shape;4833;p49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4834" name="Google Shape;4834;p49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5" name="Google Shape;4835;p49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36" name="Google Shape;4836;p49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4837" name="Google Shape;4837;p49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8" name="Google Shape;4838;p49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39" name="Google Shape;4839;p49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4840" name="Google Shape;4840;p49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1" name="Google Shape;4841;p49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42" name="Google Shape;4842;p49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43" name="Google Shape;4843;p49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4844" name="Google Shape;4844;p4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5" name="Google Shape;4845;p4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46" name="Google Shape;4846;p49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4847" name="Google Shape;4847;p49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8" name="Google Shape;4848;p49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9" name="Google Shape;4849;p49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0" name="Google Shape;4850;p49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1" name="Google Shape;4851;p4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52" name="Google Shape;4852;p49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4853" name="Google Shape;4853;p49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4" name="Google Shape;4854;p49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55" name="Google Shape;4855;p49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56" name="Google Shape;4856;p49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57" name="Google Shape;4857;p49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4858" name="Google Shape;4858;p4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9" name="Google Shape;4859;p4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60" name="Google Shape;4860;p49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4861" name="Google Shape;4861;p49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2" name="Google Shape;4862;p49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63" name="Google Shape;4863;p49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64" name="Google Shape;4864;p49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4865" name="Google Shape;4865;p4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6" name="Google Shape;4866;p49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67" name="Google Shape;4867;p49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4868" name="Google Shape;4868;p49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9" name="Google Shape;4869;p4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0" name="Google Shape;4870;p49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71" name="Google Shape;4871;p49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72" name="Google Shape;4872;p49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73" name="Google Shape;4873;p49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4874" name="Google Shape;4874;p49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5" name="Google Shape;4875;p49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76" name="Google Shape;4876;p49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4877" name="Google Shape;4877;p49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8" name="Google Shape;4878;p49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9" name="Google Shape;4879;p49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0" name="Google Shape;4880;p49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1" name="Google Shape;4881;p49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4882" name="Google Shape;4882;p49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3" name="Google Shape;4883;p49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4" name="Google Shape;4884;p49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5" name="Google Shape;4885;p49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4886" name="Google Shape;4886;p49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7" name="Google Shape;4887;p49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8" name="Google Shape;4888;p49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4889" name="Google Shape;4889;p49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0" name="Google Shape;4890;p49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1" name="Google Shape;4891;p49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92" name="Google Shape;4892;p49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4893" name="Google Shape;4893;p49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4" name="Google Shape;4894;p49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5" name="Google Shape;4895;p49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6" name="Google Shape;4896;p49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7" name="Google Shape;4897;p49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98" name="Google Shape;4898;p49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4899" name="Google Shape;4899;p49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0" name="Google Shape;4900;p49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01" name="Google Shape;4901;p49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4902" name="Google Shape;4902;p4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3" name="Google Shape;4903;p4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4" name="Google Shape;4904;p4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5" name="Google Shape;4905;p4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6" name="Google Shape;4906;p4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07" name="Google Shape;4907;p49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08" name="Google Shape;4908;p49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4909" name="Google Shape;4909;p4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0" name="Google Shape;4910;p4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11" name="Google Shape;4911;p49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4912" name="Google Shape;4912;p4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3" name="Google Shape;4913;p4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4" name="Google Shape;4914;p4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5" name="Google Shape;4915;p4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16" name="Google Shape;4916;p49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17" name="Google Shape;4917;p49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4918" name="Google Shape;4918;p49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9" name="Google Shape;4919;p49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0" name="Google Shape;4920;p49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21" name="Google Shape;4921;p49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4922" name="Google Shape;4922;p49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3" name="Google Shape;4923;p49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4" name="Google Shape;4924;p49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25" name="Google Shape;4925;p49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26" name="Google Shape;4926;p49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27" name="Google Shape;4927;p49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28" name="Google Shape;4928;p49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4929" name="Google Shape;4929;p49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0" name="Google Shape;4930;p49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1" name="Google Shape;4931;p49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32" name="Google Shape;4932;p49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33" name="Google Shape;4933;p49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4934" name="Google Shape;4934;p49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5" name="Google Shape;4935;p49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6" name="Google Shape;4936;p49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37" name="Google Shape;4937;p49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38" name="Google Shape;4938;p49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4939" name="Google Shape;4939;p49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0" name="Google Shape;4940;p49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1" name="Google Shape;4941;p49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2" name="Google Shape;4942;p49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3" name="Google Shape;4943;p49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44" name="Google Shape;4944;p49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4945" name="Google Shape;4945;p49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6" name="Google Shape;4946;p49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7" name="Google Shape;4947;p49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48" name="Google Shape;4948;p49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4949" name="Google Shape;4949;p49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0" name="Google Shape;4950;p49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1" name="Google Shape;4951;p49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52" name="Google Shape;4952;p49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4953" name="Google Shape;4953;p49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4" name="Google Shape;4954;p49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5" name="Google Shape;4955;p49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6" name="Google Shape;4956;p49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7" name="Google Shape;4957;p49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58" name="Google Shape;4958;p49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4959" name="Google Shape;4959;p4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0" name="Google Shape;4960;p49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1" name="Google Shape;4961;p49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2" name="Google Shape;4962;p49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3" name="Google Shape;4963;p49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64" name="Google Shape;4964;p49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4965" name="Google Shape;4965;p49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6" name="Google Shape;4966;p49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67" name="Google Shape;4967;p49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4968" name="Google Shape;4968;p4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9" name="Google Shape;4969;p4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0" name="Google Shape;4970;p4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1" name="Google Shape;4971;p4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2" name="Google Shape;4972;p4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3" name="Google Shape;4973;p4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74" name="Google Shape;4974;p49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75" name="Google Shape;4975;p49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4976" name="Google Shape;4976;p49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7" name="Google Shape;4977;p49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8" name="Google Shape;4978;p49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9" name="Google Shape;4979;p49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80" name="Google Shape;4980;p49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81" name="Google Shape;4981;p49"/>
          <p:cNvGrpSpPr/>
          <p:nvPr/>
        </p:nvGrpSpPr>
        <p:grpSpPr>
          <a:xfrm>
            <a:off x="6283418" y="1648999"/>
            <a:ext cx="432570" cy="421334"/>
            <a:chOff x="5926225" y="921350"/>
            <a:chExt cx="517800" cy="504350"/>
          </a:xfrm>
        </p:grpSpPr>
        <p:sp>
          <p:nvSpPr>
            <p:cNvPr id="4982" name="Google Shape;4982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4983" name="Google Shape;4983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4984" name="Google Shape;4984;p49"/>
          <p:cNvSpPr/>
          <p:nvPr/>
        </p:nvSpPr>
        <p:spPr>
          <a:xfrm>
            <a:off x="6477338" y="18850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5" name="Google Shape;4985;p49"/>
          <p:cNvGrpSpPr/>
          <p:nvPr/>
        </p:nvGrpSpPr>
        <p:grpSpPr>
          <a:xfrm>
            <a:off x="7168405" y="1628379"/>
            <a:ext cx="432570" cy="421334"/>
            <a:chOff x="5926225" y="921350"/>
            <a:chExt cx="517800" cy="504350"/>
          </a:xfrm>
        </p:grpSpPr>
        <p:sp>
          <p:nvSpPr>
            <p:cNvPr id="4986" name="Google Shape;4986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8" name="Google Shape;4988;p49"/>
          <p:cNvSpPr/>
          <p:nvPr/>
        </p:nvSpPr>
        <p:spPr>
          <a:xfrm>
            <a:off x="7362326" y="18644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9" name="Google Shape;4989;p49"/>
          <p:cNvGrpSpPr/>
          <p:nvPr/>
        </p:nvGrpSpPr>
        <p:grpSpPr>
          <a:xfrm>
            <a:off x="6283685" y="2377421"/>
            <a:ext cx="1075937" cy="1047989"/>
            <a:chOff x="5926225" y="921350"/>
            <a:chExt cx="517800" cy="504350"/>
          </a:xfrm>
        </p:grpSpPr>
        <p:sp>
          <p:nvSpPr>
            <p:cNvPr id="4990" name="Google Shape;4990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2" name="Google Shape;4992;p49"/>
          <p:cNvSpPr/>
          <p:nvPr/>
        </p:nvSpPr>
        <p:spPr>
          <a:xfrm>
            <a:off x="6765998" y="29645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6D9EEB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3" name="Google Shape;4993;p4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84</a:t>
            </a:fld>
            <a:endParaRPr/>
          </a:p>
        </p:txBody>
      </p:sp>
      <p:sp>
        <p:nvSpPr>
          <p:cNvPr id="4994" name="Google Shape;4994;p49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9" name="Google Shape;4999;p50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5000" name="Google Shape;5000;p50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1" name="Google Shape;5001;p50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2" name="Google Shape;5002;p50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3" name="Google Shape;5003;p50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4" name="Google Shape;5004;p50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5" name="Google Shape;5005;p50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06" name="Google Shape;5006;p50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5007" name="Google Shape;5007;p50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8" name="Google Shape;5008;p50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9" name="Google Shape;5009;p50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0" name="Google Shape;5010;p50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11" name="Google Shape;5011;p50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5012" name="Google Shape;5012;p50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3" name="Google Shape;5013;p50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4" name="Google Shape;5014;p50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15" name="Google Shape;5015;p50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5016" name="Google Shape;5016;p50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7" name="Google Shape;5017;p50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8" name="Google Shape;5018;p50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9" name="Google Shape;5019;p50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0" name="Google Shape;5020;p50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21" name="Google Shape;5021;p50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5022" name="Google Shape;5022;p50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3" name="Google Shape;5023;p50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4" name="Google Shape;5024;p50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25" name="Google Shape;5025;p50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5026" name="Google Shape;5026;p50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7" name="Google Shape;5027;p50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8" name="Google Shape;5028;p50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9" name="Google Shape;5029;p50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30" name="Google Shape;5030;p50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5031" name="Google Shape;5031;p50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2" name="Google Shape;5032;p50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3" name="Google Shape;5033;p50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4" name="Google Shape;5034;p50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5" name="Google Shape;5035;p50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36" name="Google Shape;5036;p50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5037" name="Google Shape;5037;p50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8" name="Google Shape;5038;p50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9" name="Google Shape;5039;p50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0" name="Google Shape;5040;p50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1" name="Google Shape;5041;p50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2" name="Google Shape;5042;p50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43" name="Google Shape;5043;p50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5044" name="Google Shape;5044;p50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5" name="Google Shape;5045;p50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46" name="Google Shape;5046;p50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5047" name="Google Shape;5047;p50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8" name="Google Shape;5048;p50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9" name="Google Shape;5049;p50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50" name="Google Shape;5050;p50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5051" name="Google Shape;5051;p50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2" name="Google Shape;5052;p50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3" name="Google Shape;5053;p50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4" name="Google Shape;5054;p50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5" name="Google Shape;5055;p50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6" name="Google Shape;5056;p50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57" name="Google Shape;5057;p50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5058" name="Google Shape;5058;p50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9" name="Google Shape;5059;p50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0" name="Google Shape;5060;p50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1" name="Google Shape;5061;p50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2" name="Google Shape;5062;p50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63" name="Google Shape;5063;p50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5064" name="Google Shape;5064;p50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5" name="Google Shape;5065;p50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6" name="Google Shape;5066;p50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67" name="Google Shape;5067;p50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5068" name="Google Shape;5068;p5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5069" name="Google Shape;5069;p5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0" name="Google Shape;5070;p5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1" name="Google Shape;5071;p5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2" name="Google Shape;5072;p5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3" name="Google Shape;5073;p5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4" name="Google Shape;5074;p5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5" name="Google Shape;5075;p5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6" name="Google Shape;5076;p5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7" name="Google Shape;5077;p5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8" name="Google Shape;5078;p5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79" name="Google Shape;5079;p50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0" name="Google Shape;5080;p50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1" name="Google Shape;5081;p50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2" name="Google Shape;5082;p50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3" name="Google Shape;5083;p50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4" name="Google Shape;5084;p50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85" name="Google Shape;5085;p50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5086" name="Google Shape;5086;p50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7" name="Google Shape;5087;p50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8" name="Google Shape;5088;p50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9" name="Google Shape;5089;p50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90" name="Google Shape;5090;p50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5091" name="Google Shape;5091;p50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2" name="Google Shape;5092;p50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3" name="Google Shape;5093;p50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4" name="Google Shape;5094;p50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5" name="Google Shape;5095;p50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96" name="Google Shape;5096;p50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5097" name="Google Shape;5097;p50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8" name="Google Shape;5098;p50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9" name="Google Shape;5099;p50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0" name="Google Shape;5100;p50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1" name="Google Shape;5101;p50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2" name="Google Shape;5102;p50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3" name="Google Shape;5103;p50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5104" name="Google Shape;5104;p50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5" name="Google Shape;5105;p50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6" name="Google Shape;5106;p50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7" name="Google Shape;5107;p50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8" name="Google Shape;5108;p50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5109" name="Google Shape;5109;p50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0" name="Google Shape;5110;p50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1" name="Google Shape;5111;p50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2" name="Google Shape;5112;p50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13" name="Google Shape;5113;p50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5114" name="Google Shape;5114;p50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5" name="Google Shape;5115;p50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6" name="Google Shape;5116;p50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7" name="Google Shape;5117;p50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8" name="Google Shape;5118;p50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19" name="Google Shape;5119;p50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5120" name="Google Shape;5120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1" name="Google Shape;5121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2" name="Google Shape;5122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3" name="Google Shape;5123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4" name="Google Shape;5124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5" name="Google Shape;5125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6" name="Google Shape;5126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7" name="Google Shape;5127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8" name="Google Shape;5128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9" name="Google Shape;5129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30" name="Google Shape;5130;p50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5131" name="Google Shape;5131;p50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2" name="Google Shape;5132;p50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3" name="Google Shape;5133;p50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34" name="Google Shape;5134;p50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5135" name="Google Shape;5135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6" name="Google Shape;5136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7" name="Google Shape;5137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8" name="Google Shape;5138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9" name="Google Shape;5139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0" name="Google Shape;5140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1" name="Google Shape;5141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2" name="Google Shape;5142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3" name="Google Shape;5143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4" name="Google Shape;5144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45" name="Google Shape;5145;p50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5146" name="Google Shape;5146;p50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7" name="Google Shape;5147;p50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8" name="Google Shape;5148;p50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9" name="Google Shape;5149;p50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50" name="Google Shape;5150;p50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5151" name="Google Shape;5151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2" name="Google Shape;5152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3" name="Google Shape;5153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4" name="Google Shape;5154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5" name="Google Shape;5155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6" name="Google Shape;5156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7" name="Google Shape;5157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8" name="Google Shape;5158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9" name="Google Shape;5159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60" name="Google Shape;5160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61" name="Google Shape;5161;p50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5162" name="Google Shape;5162;p50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3" name="Google Shape;5163;p50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4" name="Google Shape;5164;p50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5" name="Google Shape;5165;p50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6" name="Google Shape;5166;p50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7" name="Google Shape;5167;p50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8" name="Google Shape;5168;p50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69" name="Google Shape;5169;p50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5170" name="Google Shape;5170;p50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1" name="Google Shape;5171;p50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2" name="Google Shape;5172;p50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3" name="Google Shape;5173;p50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74" name="Google Shape;5174;p50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5175" name="Google Shape;5175;p50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6" name="Google Shape;5176;p50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7" name="Google Shape;5177;p50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8" name="Google Shape;5178;p50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79" name="Google Shape;5179;p50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5180" name="Google Shape;5180;p50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1" name="Google Shape;5181;p50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2" name="Google Shape;5182;p50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3" name="Google Shape;5183;p50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4" name="Google Shape;5184;p50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85" name="Google Shape;5185;p50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5186" name="Google Shape;5186;p50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7" name="Google Shape;5187;p50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8" name="Google Shape;5188;p50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9" name="Google Shape;5189;p50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0" name="Google Shape;5190;p50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1" name="Google Shape;5191;p50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92" name="Google Shape;5192;p50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5193" name="Google Shape;5193;p50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4" name="Google Shape;5194;p50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5" name="Google Shape;5195;p50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96" name="Google Shape;5196;p50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5197" name="Google Shape;5197;p50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8" name="Google Shape;5198;p50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9" name="Google Shape;5199;p50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0" name="Google Shape;5200;p50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1" name="Google Shape;5201;p50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2" name="Google Shape;5202;p50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5203" name="Google Shape;5203;p50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4" name="Google Shape;5204;p50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5" name="Google Shape;5205;p50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6" name="Google Shape;5206;p50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7" name="Google Shape;5207;p50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8" name="Google Shape;5208;p50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9" name="Google Shape;5209;p50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5210" name="Google Shape;5210;p50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1" name="Google Shape;5211;p50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2" name="Google Shape;5212;p50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13" name="Google Shape;5213;p50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5214" name="Google Shape;5214;p50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5" name="Google Shape;5215;p50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6" name="Google Shape;5216;p50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7" name="Google Shape;5217;p50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18" name="Google Shape;5218;p50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5219" name="Google Shape;5219;p50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0" name="Google Shape;5220;p50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1" name="Google Shape;5221;p50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2" name="Google Shape;5222;p50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3" name="Google Shape;5223;p50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4" name="Google Shape;5224;p50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25" name="Google Shape;5225;p50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5226" name="Google Shape;5226;p50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7" name="Google Shape;5227;p50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8" name="Google Shape;5228;p50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9" name="Google Shape;5229;p50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0" name="Google Shape;5230;p50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1" name="Google Shape;5231;p50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2" name="Google Shape;5232;p50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33" name="Google Shape;5233;p50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5234" name="Google Shape;5234;p50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5" name="Google Shape;5235;p50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6" name="Google Shape;5236;p50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7" name="Google Shape;5237;p50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38" name="Google Shape;5238;p50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5239" name="Google Shape;5239;p50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0" name="Google Shape;5240;p50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1" name="Google Shape;5241;p50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42" name="Google Shape;5242;p50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5243" name="Google Shape;5243;p50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4" name="Google Shape;5244;p50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5" name="Google Shape;5245;p50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46" name="Google Shape;5246;p50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5247" name="Google Shape;5247;p50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8" name="Google Shape;5248;p50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9" name="Google Shape;5249;p50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0" name="Google Shape;5250;p50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51" name="Google Shape;5251;p50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5252" name="Google Shape;5252;p50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3" name="Google Shape;5253;p50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4" name="Google Shape;5254;p50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5" name="Google Shape;5255;p50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56" name="Google Shape;5256;p50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5257" name="Google Shape;5257;p50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8" name="Google Shape;5258;p50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9" name="Google Shape;5259;p50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0" name="Google Shape;5260;p50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1" name="Google Shape;5261;p50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62" name="Google Shape;5262;p50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5263" name="Google Shape;5263;p50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4" name="Google Shape;5264;p50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5" name="Google Shape;5265;p50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6" name="Google Shape;5266;p50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7" name="Google Shape;5267;p50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8" name="Google Shape;5268;p50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69" name="Google Shape;5269;p50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5270" name="Google Shape;5270;p50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1" name="Google Shape;5271;p50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2" name="Google Shape;5272;p50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3" name="Google Shape;5273;p50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4" name="Google Shape;5274;p50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5" name="Google Shape;5275;p50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6" name="Google Shape;5276;p50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77" name="Google Shape;5277;p50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5278" name="Google Shape;5278;p50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9" name="Google Shape;5279;p50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0" name="Google Shape;5280;p50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1" name="Google Shape;5281;p50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2" name="Google Shape;5282;p50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3" name="Google Shape;5283;p50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4" name="Google Shape;5284;p50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5" name="Google Shape;5285;p50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6" name="Google Shape;5286;p50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7" name="Google Shape;5287;p50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8" name="Google Shape;5288;p50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9" name="Google Shape;5289;p50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0" name="Google Shape;5290;p50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5291" name="Google Shape;5291;p50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2" name="Google Shape;5292;p50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3" name="Google Shape;5293;p50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4" name="Google Shape;5294;p50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5" name="Google Shape;5295;p50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5296" name="Google Shape;5296;p50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7" name="Google Shape;5297;p50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8" name="Google Shape;5298;p50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9" name="Google Shape;5299;p50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5300" name="Google Shape;5300;p50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1" name="Google Shape;5301;p50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2" name="Google Shape;5302;p50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3" name="Google Shape;5303;p50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4" name="Google Shape;5304;p50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5" name="Google Shape;5305;p50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06" name="Google Shape;5306;p50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5307" name="Google Shape;5307;p5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8" name="Google Shape;5308;p5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9" name="Google Shape;5309;p5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0" name="Google Shape;5310;p5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1" name="Google Shape;5311;p50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2" name="Google Shape;5312;p50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3" name="Google Shape;5313;p50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4" name="Google Shape;5314;p50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15" name="Google Shape;5315;p50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5316" name="Google Shape;5316;p50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7" name="Google Shape;5317;p50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8" name="Google Shape;5318;p50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9" name="Google Shape;5319;p50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0" name="Google Shape;5320;p50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1" name="Google Shape;5321;p50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2" name="Google Shape;5322;p50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3" name="Google Shape;5323;p50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4" name="Google Shape;5324;p50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5" name="Google Shape;5325;p50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6" name="Google Shape;5326;p50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7" name="Google Shape;5327;p50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28" name="Google Shape;5328;p50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5329" name="Google Shape;5329;p50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0" name="Google Shape;5330;p50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1" name="Google Shape;5331;p50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2" name="Google Shape;5332;p50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3" name="Google Shape;5333;p50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4" name="Google Shape;5334;p50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5" name="Google Shape;5335;p50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6" name="Google Shape;5336;p50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7" name="Google Shape;5337;p50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8" name="Google Shape;5338;p50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9" name="Google Shape;5339;p50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0" name="Google Shape;5340;p50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41" name="Google Shape;5341;p50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5342" name="Google Shape;5342;p50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3" name="Google Shape;5343;p50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4" name="Google Shape;5344;p50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5" name="Google Shape;5345;p50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6" name="Google Shape;5346;p50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7" name="Google Shape;5347;p50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8" name="Google Shape;5348;p50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9" name="Google Shape;5349;p50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0" name="Google Shape;5350;p50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1" name="Google Shape;5351;p50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2" name="Google Shape;5352;p50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3" name="Google Shape;5353;p50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54" name="Google Shape;5354;p50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5355" name="Google Shape;5355;p50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6" name="Google Shape;5356;p50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7" name="Google Shape;5357;p50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8" name="Google Shape;5358;p50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9" name="Google Shape;5359;p50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0" name="Google Shape;5360;p50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61" name="Google Shape;5361;p50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5362" name="Google Shape;5362;p50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3" name="Google Shape;5363;p50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4" name="Google Shape;5364;p50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5" name="Google Shape;5365;p50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6" name="Google Shape;5366;p50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7" name="Google Shape;5367;p50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8" name="Google Shape;5368;p50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9" name="Google Shape;5369;p50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0" name="Google Shape;5370;p50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1" name="Google Shape;5371;p50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2" name="Google Shape;5372;p50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3" name="Google Shape;5373;p50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4" name="Google Shape;5374;p50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5" name="Google Shape;5375;p50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6" name="Google Shape;5376;p50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77" name="Google Shape;5377;p50"/>
          <p:cNvGrpSpPr/>
          <p:nvPr/>
        </p:nvGrpSpPr>
        <p:grpSpPr>
          <a:xfrm>
            <a:off x="1879183" y="4379878"/>
            <a:ext cx="445738" cy="442950"/>
            <a:chOff x="1879183" y="4379878"/>
            <a:chExt cx="445738" cy="442950"/>
          </a:xfrm>
        </p:grpSpPr>
        <p:sp>
          <p:nvSpPr>
            <p:cNvPr id="5378" name="Google Shape;5378;p50"/>
            <p:cNvSpPr/>
            <p:nvPr/>
          </p:nvSpPr>
          <p:spPr>
            <a:xfrm>
              <a:off x="1879183" y="4379878"/>
              <a:ext cx="445738" cy="303917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9" name="Google Shape;5379;p50"/>
            <p:cNvSpPr/>
            <p:nvPr/>
          </p:nvSpPr>
          <p:spPr>
            <a:xfrm>
              <a:off x="1879183" y="4683795"/>
              <a:ext cx="262365" cy="72893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0" name="Google Shape;5380;p50"/>
            <p:cNvSpPr/>
            <p:nvPr/>
          </p:nvSpPr>
          <p:spPr>
            <a:xfrm>
              <a:off x="1977511" y="4711043"/>
              <a:ext cx="164036" cy="45646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1" name="Google Shape;5381;p50"/>
            <p:cNvSpPr/>
            <p:nvPr/>
          </p:nvSpPr>
          <p:spPr>
            <a:xfrm>
              <a:off x="1977511" y="4756688"/>
              <a:ext cx="82019" cy="66140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82" name="Google Shape;5382;p50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5383" name="Google Shape;5383;p50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5384" name="Google Shape;5384;p50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5" name="Google Shape;5385;p50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6" name="Google Shape;5386;p50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87" name="Google Shape;5387;p50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5388" name="Google Shape;5388;p50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9" name="Google Shape;5389;p50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0" name="Google Shape;5390;p50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1" name="Google Shape;5391;p50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5392" name="Google Shape;5392;p50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3" name="Google Shape;5393;p50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4" name="Google Shape;5394;p50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5" name="Google Shape;5395;p50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5396" name="Google Shape;5396;p50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7" name="Google Shape;5397;p50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8" name="Google Shape;5398;p50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399" name="Google Shape;5399;p50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5400" name="Google Shape;5400;p50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1" name="Google Shape;5401;p50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2" name="Google Shape;5402;p50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3" name="Google Shape;5403;p50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4" name="Google Shape;5404;p50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5" name="Google Shape;5405;p50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6" name="Google Shape;5406;p50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7" name="Google Shape;5407;p50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08" name="Google Shape;5408;p50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5409" name="Google Shape;5409;p50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0" name="Google Shape;5410;p50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1" name="Google Shape;5411;p50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2" name="Google Shape;5412;p50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3" name="Google Shape;5413;p50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4" name="Google Shape;5414;p50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5" name="Google Shape;5415;p50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6" name="Google Shape;5416;p50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7" name="Google Shape;5417;p50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8" name="Google Shape;5418;p50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9" name="Google Shape;5419;p50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0" name="Google Shape;5420;p50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1" name="Google Shape;5421;p50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2" name="Google Shape;5422;p50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3" name="Google Shape;5423;p50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4" name="Google Shape;5424;p50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5" name="Google Shape;5425;p50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6" name="Google Shape;5426;p50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7" name="Google Shape;5427;p50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8" name="Google Shape;5428;p50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9" name="Google Shape;5429;p50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0" name="Google Shape;5430;p50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1" name="Google Shape;5431;p50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2" name="Google Shape;5432;p50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33" name="Google Shape;5433;p50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5434" name="Google Shape;5434;p50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5435" name="Google Shape;5435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36" name="Google Shape;5436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37" name="Google Shape;5437;p50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5438" name="Google Shape;5438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39" name="Google Shape;5439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40" name="Google Shape;5440;p50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5441" name="Google Shape;5441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42" name="Google Shape;5442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43" name="Google Shape;5443;p50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5444" name="Google Shape;5444;p5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85</a:t>
            </a:fld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9" name="Google Shape;5449;p51"/>
          <p:cNvSpPr txBox="1"/>
          <p:nvPr/>
        </p:nvSpPr>
        <p:spPr>
          <a:xfrm>
            <a:off x="8843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2"/>
                </a:highlight>
                <a:latin typeface="Barlow"/>
                <a:ea typeface="Barlow"/>
                <a:cs typeface="Barlow"/>
                <a:sym typeface="Barlow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2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450" name="Google Shape;5450;p5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86</a:t>
            </a:fld>
            <a:endParaRPr/>
          </a:p>
        </p:txBody>
      </p:sp>
      <p:sp>
        <p:nvSpPr>
          <p:cNvPr id="5451" name="Google Shape;5451;p51"/>
          <p:cNvSpPr txBox="1">
            <a:spLocks noGrp="1"/>
          </p:cNvSpPr>
          <p:nvPr>
            <p:ph type="body" idx="4294967295"/>
          </p:nvPr>
        </p:nvSpPr>
        <p:spPr>
          <a:xfrm>
            <a:off x="884425" y="856425"/>
            <a:ext cx="73275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6" name="Google Shape;5456;p5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57" name="Google Shape;5457;p52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458" name="Google Shape;5458;p52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5459" name="Google Shape;5459;p52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5460" name="Google Shape;5460;p52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61" name="Google Shape;5461;p52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5462" name="Google Shape;5462;p52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5463" name="Google Shape;5463;p52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64" name="Google Shape;5464;p52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5465" name="Google Shape;5465;p52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5466" name="Google Shape;5466;p52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67" name="Google Shape;5467;p52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5468" name="Google Shape;5468;p52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5469" name="Google Shape;5469;p52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70" name="Google Shape;5470;p52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3777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Programming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68037" y="1205479"/>
            <a:ext cx="6833312" cy="36586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The process or activity of writing computer programs.</a:t>
            </a:r>
          </a:p>
          <a:p>
            <a:r>
              <a:rPr lang="en-US"/>
              <a:t>We can program using a variety of </a:t>
            </a:r>
            <a:r>
              <a:rPr lang="en-US" b="1"/>
              <a:t>computer programming languages</a:t>
            </a:r>
            <a:r>
              <a:rPr lang="en-US"/>
              <a:t>, such as JavaScript, Python, and C#. This process is also called coding.</a:t>
            </a:r>
          </a:p>
          <a:p>
            <a:r>
              <a:rPr lang="en-US"/>
              <a:t>Three control structures: </a:t>
            </a:r>
            <a:r>
              <a:rPr lang="en-US" b="1"/>
              <a:t>Sequence</a:t>
            </a:r>
            <a:r>
              <a:rPr lang="en-US"/>
              <a:t> | </a:t>
            </a:r>
            <a:r>
              <a:rPr lang="en-US" b="1"/>
              <a:t>Decision</a:t>
            </a:r>
            <a:r>
              <a:rPr lang="en-US"/>
              <a:t> | </a:t>
            </a:r>
            <a:r>
              <a:rPr lang="en-US" b="1"/>
              <a:t>Repetition</a:t>
            </a:r>
          </a:p>
          <a:p>
            <a:r>
              <a:rPr lang="en-US"/>
              <a:t>Most programs perform three operations:</a:t>
            </a:r>
          </a:p>
          <a:p>
            <a:pPr lvl="1"/>
            <a:r>
              <a:rPr lang="en-US" b="1"/>
              <a:t>Input</a:t>
            </a:r>
            <a:r>
              <a:rPr lang="en-US"/>
              <a:t> (taking information from a user)</a:t>
            </a:r>
          </a:p>
          <a:p>
            <a:pPr lvl="1"/>
            <a:r>
              <a:rPr lang="en-US" b="1"/>
              <a:t>Processing</a:t>
            </a:r>
            <a:r>
              <a:rPr lang="en-US"/>
              <a:t> (making a decision or doing a calculation)</a:t>
            </a:r>
          </a:p>
          <a:p>
            <a:pPr lvl="1"/>
            <a:r>
              <a:rPr lang="en-US" b="1"/>
              <a:t>Output</a:t>
            </a:r>
            <a:r>
              <a:rPr lang="en-US"/>
              <a:t> (showing a result of a process)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2" name="Google Shape;597;p17">
            <a:extLst>
              <a:ext uri="{FF2B5EF4-FFF2-40B4-BE49-F238E27FC236}">
                <a16:creationId xmlns:a16="http://schemas.microsoft.com/office/drawing/2014/main" id="{B2489946-0143-51C4-979E-8F84F530946A}"/>
              </a:ext>
            </a:extLst>
          </p:cNvPr>
          <p:cNvGrpSpPr/>
          <p:nvPr/>
        </p:nvGrpSpPr>
        <p:grpSpPr>
          <a:xfrm>
            <a:off x="7135176" y="839112"/>
            <a:ext cx="1970749" cy="2109992"/>
            <a:chOff x="2183550" y="65875"/>
            <a:chExt cx="4483981" cy="4807045"/>
          </a:xfrm>
        </p:grpSpPr>
        <p:sp>
          <p:nvSpPr>
            <p:cNvPr id="4" name="Google Shape;598;p17">
              <a:extLst>
                <a:ext uri="{FF2B5EF4-FFF2-40B4-BE49-F238E27FC236}">
                  <a16:creationId xmlns:a16="http://schemas.microsoft.com/office/drawing/2014/main" id="{4FFCF48B-92F3-D88E-F9A1-09C24411A794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599;p17">
              <a:extLst>
                <a:ext uri="{FF2B5EF4-FFF2-40B4-BE49-F238E27FC236}">
                  <a16:creationId xmlns:a16="http://schemas.microsoft.com/office/drawing/2014/main" id="{3F091D7B-D307-9D0C-98D9-BF3B0FD0CACD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600;p17">
              <a:extLst>
                <a:ext uri="{FF2B5EF4-FFF2-40B4-BE49-F238E27FC236}">
                  <a16:creationId xmlns:a16="http://schemas.microsoft.com/office/drawing/2014/main" id="{F63F798B-2C53-77BC-1B8B-BBDD26783B0B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601;p17">
              <a:extLst>
                <a:ext uri="{FF2B5EF4-FFF2-40B4-BE49-F238E27FC236}">
                  <a16:creationId xmlns:a16="http://schemas.microsoft.com/office/drawing/2014/main" id="{7619247A-F38D-952D-EBE9-3E1BB5F9F0F5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602;p17">
              <a:extLst>
                <a:ext uri="{FF2B5EF4-FFF2-40B4-BE49-F238E27FC236}">
                  <a16:creationId xmlns:a16="http://schemas.microsoft.com/office/drawing/2014/main" id="{A88FD916-1849-83D5-5312-7AA2A13473A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603;p17">
              <a:extLst>
                <a:ext uri="{FF2B5EF4-FFF2-40B4-BE49-F238E27FC236}">
                  <a16:creationId xmlns:a16="http://schemas.microsoft.com/office/drawing/2014/main" id="{2D298AFA-E6D1-BDBC-18FC-5E8BC6D3952E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604;p17">
              <a:extLst>
                <a:ext uri="{FF2B5EF4-FFF2-40B4-BE49-F238E27FC236}">
                  <a16:creationId xmlns:a16="http://schemas.microsoft.com/office/drawing/2014/main" id="{4E586AB4-198E-E16D-A313-9159F24A1DBD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605;p17">
              <a:extLst>
                <a:ext uri="{FF2B5EF4-FFF2-40B4-BE49-F238E27FC236}">
                  <a16:creationId xmlns:a16="http://schemas.microsoft.com/office/drawing/2014/main" id="{DB52489E-DB7F-1709-EA2A-80C0890D873B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606;p17">
              <a:extLst>
                <a:ext uri="{FF2B5EF4-FFF2-40B4-BE49-F238E27FC236}">
                  <a16:creationId xmlns:a16="http://schemas.microsoft.com/office/drawing/2014/main" id="{0D8C1E15-A035-0B88-1C36-FE5E1E7E7D67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607;p17">
              <a:extLst>
                <a:ext uri="{FF2B5EF4-FFF2-40B4-BE49-F238E27FC236}">
                  <a16:creationId xmlns:a16="http://schemas.microsoft.com/office/drawing/2014/main" id="{B09821FE-1715-B11A-0AB7-A92BDB43C686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608;p17">
              <a:extLst>
                <a:ext uri="{FF2B5EF4-FFF2-40B4-BE49-F238E27FC236}">
                  <a16:creationId xmlns:a16="http://schemas.microsoft.com/office/drawing/2014/main" id="{C010F280-80A8-D47E-2603-33C50F5E0F2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609;p17">
              <a:extLst>
                <a:ext uri="{FF2B5EF4-FFF2-40B4-BE49-F238E27FC236}">
                  <a16:creationId xmlns:a16="http://schemas.microsoft.com/office/drawing/2014/main" id="{0945DD83-0110-6AA8-0C1C-CB3E367699C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610;p17">
              <a:extLst>
                <a:ext uri="{FF2B5EF4-FFF2-40B4-BE49-F238E27FC236}">
                  <a16:creationId xmlns:a16="http://schemas.microsoft.com/office/drawing/2014/main" id="{11D0E172-50B7-54F0-9A74-D68D09C1F29C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611;p17">
              <a:extLst>
                <a:ext uri="{FF2B5EF4-FFF2-40B4-BE49-F238E27FC236}">
                  <a16:creationId xmlns:a16="http://schemas.microsoft.com/office/drawing/2014/main" id="{39CA41AB-E905-5D30-2722-26BC4A9BF48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612;p17">
              <a:extLst>
                <a:ext uri="{FF2B5EF4-FFF2-40B4-BE49-F238E27FC236}">
                  <a16:creationId xmlns:a16="http://schemas.microsoft.com/office/drawing/2014/main" id="{AC4A5F66-A08A-3218-D7AA-FA6F116AE7B5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613;p17">
              <a:extLst>
                <a:ext uri="{FF2B5EF4-FFF2-40B4-BE49-F238E27FC236}">
                  <a16:creationId xmlns:a16="http://schemas.microsoft.com/office/drawing/2014/main" id="{36E25D9E-F02F-7E38-5C20-DBCE398E75DD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614;p17">
              <a:extLst>
                <a:ext uri="{FF2B5EF4-FFF2-40B4-BE49-F238E27FC236}">
                  <a16:creationId xmlns:a16="http://schemas.microsoft.com/office/drawing/2014/main" id="{0441E982-9776-C0B1-B887-A3897268B772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615;p17">
              <a:extLst>
                <a:ext uri="{FF2B5EF4-FFF2-40B4-BE49-F238E27FC236}">
                  <a16:creationId xmlns:a16="http://schemas.microsoft.com/office/drawing/2014/main" id="{7E9E88E1-A49F-8598-B796-DC7E28241EC5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616;p17">
              <a:extLst>
                <a:ext uri="{FF2B5EF4-FFF2-40B4-BE49-F238E27FC236}">
                  <a16:creationId xmlns:a16="http://schemas.microsoft.com/office/drawing/2014/main" id="{12D1C793-4262-6966-272E-F44F6B4AA8D6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617;p17">
              <a:extLst>
                <a:ext uri="{FF2B5EF4-FFF2-40B4-BE49-F238E27FC236}">
                  <a16:creationId xmlns:a16="http://schemas.microsoft.com/office/drawing/2014/main" id="{DE630A4B-050F-1A91-01FA-BA46447C9B1B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618;p17">
              <a:extLst>
                <a:ext uri="{FF2B5EF4-FFF2-40B4-BE49-F238E27FC236}">
                  <a16:creationId xmlns:a16="http://schemas.microsoft.com/office/drawing/2014/main" id="{E57B92F0-E84B-5430-7DEB-19626ADFDB67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619;p17">
              <a:extLst>
                <a:ext uri="{FF2B5EF4-FFF2-40B4-BE49-F238E27FC236}">
                  <a16:creationId xmlns:a16="http://schemas.microsoft.com/office/drawing/2014/main" id="{F864D01F-B99B-E60F-AE5F-31D6D617C0AC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" name="Google Shape;620;p17">
              <a:extLst>
                <a:ext uri="{FF2B5EF4-FFF2-40B4-BE49-F238E27FC236}">
                  <a16:creationId xmlns:a16="http://schemas.microsoft.com/office/drawing/2014/main" id="{56104086-48A3-069A-D481-31CEB7FBE29E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" name="Google Shape;621;p17">
                <a:extLst>
                  <a:ext uri="{FF2B5EF4-FFF2-40B4-BE49-F238E27FC236}">
                    <a16:creationId xmlns:a16="http://schemas.microsoft.com/office/drawing/2014/main" id="{FE6E3E4E-CC49-ABB7-1479-3EF89D93DF94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585" name="Google Shape;622;p17">
                  <a:extLst>
                    <a:ext uri="{FF2B5EF4-FFF2-40B4-BE49-F238E27FC236}">
                      <a16:creationId xmlns:a16="http://schemas.microsoft.com/office/drawing/2014/main" id="{F3271E5A-856A-3CAF-CDFB-B5E9ADBEC0EA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623;p17">
                  <a:extLst>
                    <a:ext uri="{FF2B5EF4-FFF2-40B4-BE49-F238E27FC236}">
                      <a16:creationId xmlns:a16="http://schemas.microsoft.com/office/drawing/2014/main" id="{0509AD49-FA74-CEC9-E761-E59308C48992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624;p17">
                  <a:extLst>
                    <a:ext uri="{FF2B5EF4-FFF2-40B4-BE49-F238E27FC236}">
                      <a16:creationId xmlns:a16="http://schemas.microsoft.com/office/drawing/2014/main" id="{F219CA9A-4B50-0A01-C72B-91679ADEC699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88" name="Google Shape;625;p17">
                  <a:extLst>
                    <a:ext uri="{FF2B5EF4-FFF2-40B4-BE49-F238E27FC236}">
                      <a16:creationId xmlns:a16="http://schemas.microsoft.com/office/drawing/2014/main" id="{A9A69342-775A-E729-91CF-8400A5175E41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56" name="Google Shape;626;p17">
                    <a:extLst>
                      <a:ext uri="{FF2B5EF4-FFF2-40B4-BE49-F238E27FC236}">
                        <a16:creationId xmlns:a16="http://schemas.microsoft.com/office/drawing/2014/main" id="{5620AA62-8D67-5686-62C6-FCCFB87A6EA0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27;p17">
                    <a:extLst>
                      <a:ext uri="{FF2B5EF4-FFF2-40B4-BE49-F238E27FC236}">
                        <a16:creationId xmlns:a16="http://schemas.microsoft.com/office/drawing/2014/main" id="{11B45F9C-6F30-71F4-1EE1-C581AF93031E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89" name="Google Shape;628;p17">
                  <a:extLst>
                    <a:ext uri="{FF2B5EF4-FFF2-40B4-BE49-F238E27FC236}">
                      <a16:creationId xmlns:a16="http://schemas.microsoft.com/office/drawing/2014/main" id="{3B908257-30FD-3D96-DC60-B4F26DE0922C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629;p17">
                  <a:extLst>
                    <a:ext uri="{FF2B5EF4-FFF2-40B4-BE49-F238E27FC236}">
                      <a16:creationId xmlns:a16="http://schemas.microsoft.com/office/drawing/2014/main" id="{611D86C9-D7B2-AB5D-60A0-1499A4F09FA6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630;p17">
                  <a:extLst>
                    <a:ext uri="{FF2B5EF4-FFF2-40B4-BE49-F238E27FC236}">
                      <a16:creationId xmlns:a16="http://schemas.microsoft.com/office/drawing/2014/main" id="{F66D0B22-389B-31CF-36EC-C2F9BC0CDD02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631;p17">
                  <a:extLst>
                    <a:ext uri="{FF2B5EF4-FFF2-40B4-BE49-F238E27FC236}">
                      <a16:creationId xmlns:a16="http://schemas.microsoft.com/office/drawing/2014/main" id="{51AA7325-CD4B-252F-E52D-7F5F41142195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632;p17">
                  <a:extLst>
                    <a:ext uri="{FF2B5EF4-FFF2-40B4-BE49-F238E27FC236}">
                      <a16:creationId xmlns:a16="http://schemas.microsoft.com/office/drawing/2014/main" id="{FB7397C4-7100-67D5-A38C-14B6EA477656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633;p17">
                  <a:extLst>
                    <a:ext uri="{FF2B5EF4-FFF2-40B4-BE49-F238E27FC236}">
                      <a16:creationId xmlns:a16="http://schemas.microsoft.com/office/drawing/2014/main" id="{156EA495-8E37-EE64-9B2D-23B720923BD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634;p17">
                  <a:extLst>
                    <a:ext uri="{FF2B5EF4-FFF2-40B4-BE49-F238E27FC236}">
                      <a16:creationId xmlns:a16="http://schemas.microsoft.com/office/drawing/2014/main" id="{CB20EC6F-E76A-AA60-0053-C100E8079E88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635;p17">
                  <a:extLst>
                    <a:ext uri="{FF2B5EF4-FFF2-40B4-BE49-F238E27FC236}">
                      <a16:creationId xmlns:a16="http://schemas.microsoft.com/office/drawing/2014/main" id="{CDE7B966-9BDD-A95F-8C2A-7D5F8C51870B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36;p17">
                  <a:extLst>
                    <a:ext uri="{FF2B5EF4-FFF2-40B4-BE49-F238E27FC236}">
                      <a16:creationId xmlns:a16="http://schemas.microsoft.com/office/drawing/2014/main" id="{966AE480-B59F-9396-06E4-74098D0BB96B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37;p17">
                  <a:extLst>
                    <a:ext uri="{FF2B5EF4-FFF2-40B4-BE49-F238E27FC236}">
                      <a16:creationId xmlns:a16="http://schemas.microsoft.com/office/drawing/2014/main" id="{51CC9F5F-BF31-1605-337F-9018F245BE7A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38;p17">
                  <a:extLst>
                    <a:ext uri="{FF2B5EF4-FFF2-40B4-BE49-F238E27FC236}">
                      <a16:creationId xmlns:a16="http://schemas.microsoft.com/office/drawing/2014/main" id="{DD92005A-3B37-F974-758C-7DB187D03F92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39;p17">
                  <a:extLst>
                    <a:ext uri="{FF2B5EF4-FFF2-40B4-BE49-F238E27FC236}">
                      <a16:creationId xmlns:a16="http://schemas.microsoft.com/office/drawing/2014/main" id="{B4F7A286-78D9-4BC1-A573-5BEBA3A6EF77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4" name="Google Shape;640;p17">
                  <a:extLst>
                    <a:ext uri="{FF2B5EF4-FFF2-40B4-BE49-F238E27FC236}">
                      <a16:creationId xmlns:a16="http://schemas.microsoft.com/office/drawing/2014/main" id="{E73FF50E-B014-3DFD-294F-8E4BEAC83457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5" name="Google Shape;641;p17">
                  <a:extLst>
                    <a:ext uri="{FF2B5EF4-FFF2-40B4-BE49-F238E27FC236}">
                      <a16:creationId xmlns:a16="http://schemas.microsoft.com/office/drawing/2014/main" id="{8B105639-288B-F2D1-AFEC-B0FEFD581031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6" name="Google Shape;642;p17">
                  <a:extLst>
                    <a:ext uri="{FF2B5EF4-FFF2-40B4-BE49-F238E27FC236}">
                      <a16:creationId xmlns:a16="http://schemas.microsoft.com/office/drawing/2014/main" id="{B49B7DB2-8590-4238-6747-ACDDD22E2EF0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7" name="Google Shape;643;p17">
                  <a:extLst>
                    <a:ext uri="{FF2B5EF4-FFF2-40B4-BE49-F238E27FC236}">
                      <a16:creationId xmlns:a16="http://schemas.microsoft.com/office/drawing/2014/main" id="{4172159D-EEBB-E45D-3026-4FB9AB5C5A7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8" name="Google Shape;644;p17">
                  <a:extLst>
                    <a:ext uri="{FF2B5EF4-FFF2-40B4-BE49-F238E27FC236}">
                      <a16:creationId xmlns:a16="http://schemas.microsoft.com/office/drawing/2014/main" id="{D521E723-4C5E-9CE8-241A-545C4DB0FCCA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9" name="Google Shape;645;p17">
                  <a:extLst>
                    <a:ext uri="{FF2B5EF4-FFF2-40B4-BE49-F238E27FC236}">
                      <a16:creationId xmlns:a16="http://schemas.microsoft.com/office/drawing/2014/main" id="{547AB4D2-75EE-6AF4-8FB0-F5FC6680A19F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0" name="Google Shape;646;p17">
                  <a:extLst>
                    <a:ext uri="{FF2B5EF4-FFF2-40B4-BE49-F238E27FC236}">
                      <a16:creationId xmlns:a16="http://schemas.microsoft.com/office/drawing/2014/main" id="{D1023FBF-FB91-BEC5-3A1A-D65AE913E3F9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1" name="Google Shape;647;p17">
                  <a:extLst>
                    <a:ext uri="{FF2B5EF4-FFF2-40B4-BE49-F238E27FC236}">
                      <a16:creationId xmlns:a16="http://schemas.microsoft.com/office/drawing/2014/main" id="{230F032D-B86E-197C-1AF9-BC1A16513CBC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2" name="Google Shape;648;p17">
                  <a:extLst>
                    <a:ext uri="{FF2B5EF4-FFF2-40B4-BE49-F238E27FC236}">
                      <a16:creationId xmlns:a16="http://schemas.microsoft.com/office/drawing/2014/main" id="{1820BE62-DB63-4DCE-2302-3B1030A315FB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3" name="Google Shape;649;p17">
                  <a:extLst>
                    <a:ext uri="{FF2B5EF4-FFF2-40B4-BE49-F238E27FC236}">
                      <a16:creationId xmlns:a16="http://schemas.microsoft.com/office/drawing/2014/main" id="{BE5993EE-E134-1AA5-E155-EAD3521BAD8A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4" name="Google Shape;650;p17">
                  <a:extLst>
                    <a:ext uri="{FF2B5EF4-FFF2-40B4-BE49-F238E27FC236}">
                      <a16:creationId xmlns:a16="http://schemas.microsoft.com/office/drawing/2014/main" id="{ABF22916-6E02-E993-6A5C-859C89B0CF0C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5" name="Google Shape;651;p17">
                  <a:extLst>
                    <a:ext uri="{FF2B5EF4-FFF2-40B4-BE49-F238E27FC236}">
                      <a16:creationId xmlns:a16="http://schemas.microsoft.com/office/drawing/2014/main" id="{C099BB16-0A30-5D4D-844C-D1F6021232D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6" name="Google Shape;652;p17">
                  <a:extLst>
                    <a:ext uri="{FF2B5EF4-FFF2-40B4-BE49-F238E27FC236}">
                      <a16:creationId xmlns:a16="http://schemas.microsoft.com/office/drawing/2014/main" id="{CC24DA68-3E98-184D-9847-A92DD474F526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7" name="Google Shape;653;p17">
                  <a:extLst>
                    <a:ext uri="{FF2B5EF4-FFF2-40B4-BE49-F238E27FC236}">
                      <a16:creationId xmlns:a16="http://schemas.microsoft.com/office/drawing/2014/main" id="{F6FE404A-8198-FAF6-575A-A0BDAB0493A0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8" name="Google Shape;654;p17">
                  <a:extLst>
                    <a:ext uri="{FF2B5EF4-FFF2-40B4-BE49-F238E27FC236}">
                      <a16:creationId xmlns:a16="http://schemas.microsoft.com/office/drawing/2014/main" id="{94691410-5737-91B2-1B8D-ADBFECC78AFE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9" name="Google Shape;655;p17">
                  <a:extLst>
                    <a:ext uri="{FF2B5EF4-FFF2-40B4-BE49-F238E27FC236}">
                      <a16:creationId xmlns:a16="http://schemas.microsoft.com/office/drawing/2014/main" id="{DBD63EEB-03B3-CEAF-9CBA-3BAFFB3507B2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0" name="Google Shape;656;p17">
                  <a:extLst>
                    <a:ext uri="{FF2B5EF4-FFF2-40B4-BE49-F238E27FC236}">
                      <a16:creationId xmlns:a16="http://schemas.microsoft.com/office/drawing/2014/main" id="{40DF1859-CAFC-4E71-9A89-2449B3E26F73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1" name="Google Shape;657;p17">
                  <a:extLst>
                    <a:ext uri="{FF2B5EF4-FFF2-40B4-BE49-F238E27FC236}">
                      <a16:creationId xmlns:a16="http://schemas.microsoft.com/office/drawing/2014/main" id="{70792928-0018-2A08-FEDF-BAB10DA26F58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2" name="Google Shape;658;p17">
                  <a:extLst>
                    <a:ext uri="{FF2B5EF4-FFF2-40B4-BE49-F238E27FC236}">
                      <a16:creationId xmlns:a16="http://schemas.microsoft.com/office/drawing/2014/main" id="{6CF59B8D-9871-9ACA-F233-60765DD4CC46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59;p17">
                  <a:extLst>
                    <a:ext uri="{FF2B5EF4-FFF2-40B4-BE49-F238E27FC236}">
                      <a16:creationId xmlns:a16="http://schemas.microsoft.com/office/drawing/2014/main" id="{4222D6A2-1F02-415C-3F39-BC29012E7CB4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60;p17">
                  <a:extLst>
                    <a:ext uri="{FF2B5EF4-FFF2-40B4-BE49-F238E27FC236}">
                      <a16:creationId xmlns:a16="http://schemas.microsoft.com/office/drawing/2014/main" id="{173D17AF-ECE0-6B45-99DF-3C3D2AC64D9D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5" name="Google Shape;661;p17">
                  <a:extLst>
                    <a:ext uri="{FF2B5EF4-FFF2-40B4-BE49-F238E27FC236}">
                      <a16:creationId xmlns:a16="http://schemas.microsoft.com/office/drawing/2014/main" id="{A76FCA3D-42EE-D806-9084-5FE3CDCCB802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6" name="Google Shape;662;p17">
                  <a:extLst>
                    <a:ext uri="{FF2B5EF4-FFF2-40B4-BE49-F238E27FC236}">
                      <a16:creationId xmlns:a16="http://schemas.microsoft.com/office/drawing/2014/main" id="{B54C283A-7D50-6A79-1BE8-ECD6F0D41342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7" name="Google Shape;663;p17">
                  <a:extLst>
                    <a:ext uri="{FF2B5EF4-FFF2-40B4-BE49-F238E27FC236}">
                      <a16:creationId xmlns:a16="http://schemas.microsoft.com/office/drawing/2014/main" id="{73C1CCD2-D8CF-25FB-6E9B-9B5D1CFCD5EE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8" name="Google Shape;664;p17">
                  <a:extLst>
                    <a:ext uri="{FF2B5EF4-FFF2-40B4-BE49-F238E27FC236}">
                      <a16:creationId xmlns:a16="http://schemas.microsoft.com/office/drawing/2014/main" id="{47029F5C-E9BD-7065-7048-1F5B6115943C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65;p17">
                  <a:extLst>
                    <a:ext uri="{FF2B5EF4-FFF2-40B4-BE49-F238E27FC236}">
                      <a16:creationId xmlns:a16="http://schemas.microsoft.com/office/drawing/2014/main" id="{DCD08F05-279C-6C31-D8C0-AACE266F33E2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66;p17">
                  <a:extLst>
                    <a:ext uri="{FF2B5EF4-FFF2-40B4-BE49-F238E27FC236}">
                      <a16:creationId xmlns:a16="http://schemas.microsoft.com/office/drawing/2014/main" id="{A3D859ED-7715-BCA5-F3B1-67901A7D9627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67;p17">
                  <a:extLst>
                    <a:ext uri="{FF2B5EF4-FFF2-40B4-BE49-F238E27FC236}">
                      <a16:creationId xmlns:a16="http://schemas.microsoft.com/office/drawing/2014/main" id="{7DDA4607-6933-D5F9-20CD-E01AEADD4ACC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68;p17">
                  <a:extLst>
                    <a:ext uri="{FF2B5EF4-FFF2-40B4-BE49-F238E27FC236}">
                      <a16:creationId xmlns:a16="http://schemas.microsoft.com/office/drawing/2014/main" id="{C1D99684-D835-54A2-B5AF-E49C692A9F4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69;p17">
                  <a:extLst>
                    <a:ext uri="{FF2B5EF4-FFF2-40B4-BE49-F238E27FC236}">
                      <a16:creationId xmlns:a16="http://schemas.microsoft.com/office/drawing/2014/main" id="{1A81F177-72BA-8FC9-D98A-9FEB20F63F6E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70;p17">
                  <a:extLst>
                    <a:ext uri="{FF2B5EF4-FFF2-40B4-BE49-F238E27FC236}">
                      <a16:creationId xmlns:a16="http://schemas.microsoft.com/office/drawing/2014/main" id="{C594CA3A-EE76-1BDA-B916-2F827F15BA51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71;p17">
                  <a:extLst>
                    <a:ext uri="{FF2B5EF4-FFF2-40B4-BE49-F238E27FC236}">
                      <a16:creationId xmlns:a16="http://schemas.microsoft.com/office/drawing/2014/main" id="{7D32FFCF-DD09-589E-0432-FB63B7F4215A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72;p17">
                  <a:extLst>
                    <a:ext uri="{FF2B5EF4-FFF2-40B4-BE49-F238E27FC236}">
                      <a16:creationId xmlns:a16="http://schemas.microsoft.com/office/drawing/2014/main" id="{BAF377B9-92D2-4A22-6DFE-8912FF85EB62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73;p17">
                  <a:extLst>
                    <a:ext uri="{FF2B5EF4-FFF2-40B4-BE49-F238E27FC236}">
                      <a16:creationId xmlns:a16="http://schemas.microsoft.com/office/drawing/2014/main" id="{354A37BA-AD88-9803-182E-869FE54A6C3F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74;p17">
                  <a:extLst>
                    <a:ext uri="{FF2B5EF4-FFF2-40B4-BE49-F238E27FC236}">
                      <a16:creationId xmlns:a16="http://schemas.microsoft.com/office/drawing/2014/main" id="{901FBCDB-7630-E563-B3C5-2EA25221528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75;p17">
                  <a:extLst>
                    <a:ext uri="{FF2B5EF4-FFF2-40B4-BE49-F238E27FC236}">
                      <a16:creationId xmlns:a16="http://schemas.microsoft.com/office/drawing/2014/main" id="{800DE444-9AB8-B323-0566-1C9BD8D2A717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76;p17">
                  <a:extLst>
                    <a:ext uri="{FF2B5EF4-FFF2-40B4-BE49-F238E27FC236}">
                      <a16:creationId xmlns:a16="http://schemas.microsoft.com/office/drawing/2014/main" id="{29936CC5-433B-F908-29CC-F1985AC13299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77;p17">
                  <a:extLst>
                    <a:ext uri="{FF2B5EF4-FFF2-40B4-BE49-F238E27FC236}">
                      <a16:creationId xmlns:a16="http://schemas.microsoft.com/office/drawing/2014/main" id="{DAC990FC-CAFE-E5E2-F554-7C63F9896807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78;p17">
                  <a:extLst>
                    <a:ext uri="{FF2B5EF4-FFF2-40B4-BE49-F238E27FC236}">
                      <a16:creationId xmlns:a16="http://schemas.microsoft.com/office/drawing/2014/main" id="{AD9BBD27-9F30-C2A3-96B0-EACA40089C24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79;p17">
                  <a:extLst>
                    <a:ext uri="{FF2B5EF4-FFF2-40B4-BE49-F238E27FC236}">
                      <a16:creationId xmlns:a16="http://schemas.microsoft.com/office/drawing/2014/main" id="{18F4557F-86BC-0A9B-14EF-587262D3BF64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80;p17">
                  <a:extLst>
                    <a:ext uri="{FF2B5EF4-FFF2-40B4-BE49-F238E27FC236}">
                      <a16:creationId xmlns:a16="http://schemas.microsoft.com/office/drawing/2014/main" id="{C5925D36-2785-CA09-05FF-B6B8F75FDF59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81;p17">
                  <a:extLst>
                    <a:ext uri="{FF2B5EF4-FFF2-40B4-BE49-F238E27FC236}">
                      <a16:creationId xmlns:a16="http://schemas.microsoft.com/office/drawing/2014/main" id="{0D08B4B7-0775-D21C-1029-DE60E9B101C7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82;p17">
                  <a:extLst>
                    <a:ext uri="{FF2B5EF4-FFF2-40B4-BE49-F238E27FC236}">
                      <a16:creationId xmlns:a16="http://schemas.microsoft.com/office/drawing/2014/main" id="{840C1A9A-DF88-B240-5CA1-6F4EA058FA10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83;p17">
                  <a:extLst>
                    <a:ext uri="{FF2B5EF4-FFF2-40B4-BE49-F238E27FC236}">
                      <a16:creationId xmlns:a16="http://schemas.microsoft.com/office/drawing/2014/main" id="{D7B64CFA-415D-5024-F897-280B4CC73D76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84;p17">
                  <a:extLst>
                    <a:ext uri="{FF2B5EF4-FFF2-40B4-BE49-F238E27FC236}">
                      <a16:creationId xmlns:a16="http://schemas.microsoft.com/office/drawing/2014/main" id="{D1D2E609-3234-61E4-0CDA-9BF0139F896A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85;p17">
                  <a:extLst>
                    <a:ext uri="{FF2B5EF4-FFF2-40B4-BE49-F238E27FC236}">
                      <a16:creationId xmlns:a16="http://schemas.microsoft.com/office/drawing/2014/main" id="{DF5F1783-6E12-2D2B-2DC6-C2A13A91FA67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86;p17">
                  <a:extLst>
                    <a:ext uri="{FF2B5EF4-FFF2-40B4-BE49-F238E27FC236}">
                      <a16:creationId xmlns:a16="http://schemas.microsoft.com/office/drawing/2014/main" id="{88D4A86A-CB19-144E-43DC-5523CD01DBEB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87;p17">
                  <a:extLst>
                    <a:ext uri="{FF2B5EF4-FFF2-40B4-BE49-F238E27FC236}">
                      <a16:creationId xmlns:a16="http://schemas.microsoft.com/office/drawing/2014/main" id="{3D3639EF-C176-AB37-F4C7-B597532C16B5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88;p17">
                  <a:extLst>
                    <a:ext uri="{FF2B5EF4-FFF2-40B4-BE49-F238E27FC236}">
                      <a16:creationId xmlns:a16="http://schemas.microsoft.com/office/drawing/2014/main" id="{7989E480-0B3B-0D32-A839-03943D3DD282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89;p17">
                  <a:extLst>
                    <a:ext uri="{FF2B5EF4-FFF2-40B4-BE49-F238E27FC236}">
                      <a16:creationId xmlns:a16="http://schemas.microsoft.com/office/drawing/2014/main" id="{40FCC814-E704-699F-0F3C-1377B3ECD436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90;p17">
                  <a:extLst>
                    <a:ext uri="{FF2B5EF4-FFF2-40B4-BE49-F238E27FC236}">
                      <a16:creationId xmlns:a16="http://schemas.microsoft.com/office/drawing/2014/main" id="{ECE42AD8-AF5B-C80E-456D-EED625A5D085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91;p17">
                  <a:extLst>
                    <a:ext uri="{FF2B5EF4-FFF2-40B4-BE49-F238E27FC236}">
                      <a16:creationId xmlns:a16="http://schemas.microsoft.com/office/drawing/2014/main" id="{4E881EC7-0933-EE34-2D45-BB59F37FFC6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3" name="Google Shape;692;p17">
                <a:extLst>
                  <a:ext uri="{FF2B5EF4-FFF2-40B4-BE49-F238E27FC236}">
                    <a16:creationId xmlns:a16="http://schemas.microsoft.com/office/drawing/2014/main" id="{41E29B52-C65C-730B-177A-F4A34CA8A9CB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576" name="Google Shape;693;p17">
                  <a:extLst>
                    <a:ext uri="{FF2B5EF4-FFF2-40B4-BE49-F238E27FC236}">
                      <a16:creationId xmlns:a16="http://schemas.microsoft.com/office/drawing/2014/main" id="{F17AA061-B033-838E-8C85-24D620719D55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580" name="Google Shape;694;p17">
                    <a:extLst>
                      <a:ext uri="{FF2B5EF4-FFF2-40B4-BE49-F238E27FC236}">
                        <a16:creationId xmlns:a16="http://schemas.microsoft.com/office/drawing/2014/main" id="{B033183F-FA2C-98FE-E227-0EE18118494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695;p17">
                    <a:extLst>
                      <a:ext uri="{FF2B5EF4-FFF2-40B4-BE49-F238E27FC236}">
                        <a16:creationId xmlns:a16="http://schemas.microsoft.com/office/drawing/2014/main" id="{D9793C91-B3B0-3EDA-F22A-6E0762A1A323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696;p17">
                    <a:extLst>
                      <a:ext uri="{FF2B5EF4-FFF2-40B4-BE49-F238E27FC236}">
                        <a16:creationId xmlns:a16="http://schemas.microsoft.com/office/drawing/2014/main" id="{28FC1E45-9735-8A17-2B59-1D2CE5913BA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697;p17">
                    <a:extLst>
                      <a:ext uri="{FF2B5EF4-FFF2-40B4-BE49-F238E27FC236}">
                        <a16:creationId xmlns:a16="http://schemas.microsoft.com/office/drawing/2014/main" id="{B39E33DF-90EC-D344-DFEF-89E29CDCBE3A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698;p17">
                    <a:extLst>
                      <a:ext uri="{FF2B5EF4-FFF2-40B4-BE49-F238E27FC236}">
                        <a16:creationId xmlns:a16="http://schemas.microsoft.com/office/drawing/2014/main" id="{8D2F5E7D-0C7B-5A9A-B089-D4E909EB6B70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77" name="Google Shape;699;p17">
                  <a:extLst>
                    <a:ext uri="{FF2B5EF4-FFF2-40B4-BE49-F238E27FC236}">
                      <a16:creationId xmlns:a16="http://schemas.microsoft.com/office/drawing/2014/main" id="{1EA8EE6C-4778-4462-76ED-DE52008C0188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700;p17">
                  <a:extLst>
                    <a:ext uri="{FF2B5EF4-FFF2-40B4-BE49-F238E27FC236}">
                      <a16:creationId xmlns:a16="http://schemas.microsoft.com/office/drawing/2014/main" id="{787C3F03-9927-458B-61C4-FBD55C924BA7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701;p17">
                  <a:extLst>
                    <a:ext uri="{FF2B5EF4-FFF2-40B4-BE49-F238E27FC236}">
                      <a16:creationId xmlns:a16="http://schemas.microsoft.com/office/drawing/2014/main" id="{E0702664-2A4E-A422-EB86-79DA066B87A1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" name="Google Shape;702;p17">
              <a:extLst>
                <a:ext uri="{FF2B5EF4-FFF2-40B4-BE49-F238E27FC236}">
                  <a16:creationId xmlns:a16="http://schemas.microsoft.com/office/drawing/2014/main" id="{AF55C108-012B-ACED-9496-82820538F17F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03;p17">
              <a:extLst>
                <a:ext uri="{FF2B5EF4-FFF2-40B4-BE49-F238E27FC236}">
                  <a16:creationId xmlns:a16="http://schemas.microsoft.com/office/drawing/2014/main" id="{47750979-AE25-E8F5-D605-2FB28460A889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04;p17">
              <a:extLst>
                <a:ext uri="{FF2B5EF4-FFF2-40B4-BE49-F238E27FC236}">
                  <a16:creationId xmlns:a16="http://schemas.microsoft.com/office/drawing/2014/main" id="{C9043CDE-644C-050C-590C-ABE04DAEDC8B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05;p17">
              <a:extLst>
                <a:ext uri="{FF2B5EF4-FFF2-40B4-BE49-F238E27FC236}">
                  <a16:creationId xmlns:a16="http://schemas.microsoft.com/office/drawing/2014/main" id="{B3C66915-E58E-407C-F0DE-52E30BE2B001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06;p17">
              <a:extLst>
                <a:ext uri="{FF2B5EF4-FFF2-40B4-BE49-F238E27FC236}">
                  <a16:creationId xmlns:a16="http://schemas.microsoft.com/office/drawing/2014/main" id="{7D6702B4-8B2A-F0FD-6CF6-6669D91DA7EF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07;p17">
              <a:extLst>
                <a:ext uri="{FF2B5EF4-FFF2-40B4-BE49-F238E27FC236}">
                  <a16:creationId xmlns:a16="http://schemas.microsoft.com/office/drawing/2014/main" id="{104ADCD3-402C-1E11-B73B-DC5862A98092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08;p17">
              <a:extLst>
                <a:ext uri="{FF2B5EF4-FFF2-40B4-BE49-F238E27FC236}">
                  <a16:creationId xmlns:a16="http://schemas.microsoft.com/office/drawing/2014/main" id="{6CA00205-6CD6-2123-0AF1-51293977E096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09;p17">
              <a:extLst>
                <a:ext uri="{FF2B5EF4-FFF2-40B4-BE49-F238E27FC236}">
                  <a16:creationId xmlns:a16="http://schemas.microsoft.com/office/drawing/2014/main" id="{FC3C84C9-A3EA-8FC6-24D3-09CA994145AA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10;p17">
              <a:extLst>
                <a:ext uri="{FF2B5EF4-FFF2-40B4-BE49-F238E27FC236}">
                  <a16:creationId xmlns:a16="http://schemas.microsoft.com/office/drawing/2014/main" id="{3C2D72E4-35CC-2F07-3224-BA8092578CB9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11;p17">
              <a:extLst>
                <a:ext uri="{FF2B5EF4-FFF2-40B4-BE49-F238E27FC236}">
                  <a16:creationId xmlns:a16="http://schemas.microsoft.com/office/drawing/2014/main" id="{94F5D6CE-8464-8F3F-E394-D3DECEDE05B1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12;p17">
              <a:extLst>
                <a:ext uri="{FF2B5EF4-FFF2-40B4-BE49-F238E27FC236}">
                  <a16:creationId xmlns:a16="http://schemas.microsoft.com/office/drawing/2014/main" id="{602D3657-3A0B-F246-E9AD-A9C1C74C8369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13;p17">
              <a:extLst>
                <a:ext uri="{FF2B5EF4-FFF2-40B4-BE49-F238E27FC236}">
                  <a16:creationId xmlns:a16="http://schemas.microsoft.com/office/drawing/2014/main" id="{4A7284A3-92C2-A56F-2049-A8726EA98610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14;p17">
              <a:extLst>
                <a:ext uri="{FF2B5EF4-FFF2-40B4-BE49-F238E27FC236}">
                  <a16:creationId xmlns:a16="http://schemas.microsoft.com/office/drawing/2014/main" id="{B5488915-CE89-49F0-C597-25FBF4154D52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15;p17">
              <a:extLst>
                <a:ext uri="{FF2B5EF4-FFF2-40B4-BE49-F238E27FC236}">
                  <a16:creationId xmlns:a16="http://schemas.microsoft.com/office/drawing/2014/main" id="{1A681A4C-E709-7FFB-D697-E142B5361270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16;p17">
              <a:extLst>
                <a:ext uri="{FF2B5EF4-FFF2-40B4-BE49-F238E27FC236}">
                  <a16:creationId xmlns:a16="http://schemas.microsoft.com/office/drawing/2014/main" id="{A0FDB57E-8780-935B-3192-691FDBD9C40F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17;p17">
              <a:extLst>
                <a:ext uri="{FF2B5EF4-FFF2-40B4-BE49-F238E27FC236}">
                  <a16:creationId xmlns:a16="http://schemas.microsoft.com/office/drawing/2014/main" id="{C38E7312-9DF4-4A1C-2E1F-D3FC10ABF514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18;p17">
              <a:extLst>
                <a:ext uri="{FF2B5EF4-FFF2-40B4-BE49-F238E27FC236}">
                  <a16:creationId xmlns:a16="http://schemas.microsoft.com/office/drawing/2014/main" id="{78BA52F5-C1B5-E5D4-7C7F-8430CFE88452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19;p17">
              <a:extLst>
                <a:ext uri="{FF2B5EF4-FFF2-40B4-BE49-F238E27FC236}">
                  <a16:creationId xmlns:a16="http://schemas.microsoft.com/office/drawing/2014/main" id="{B8783DBD-843B-2C42-0D85-27C1D7A386DA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20;p17">
              <a:extLst>
                <a:ext uri="{FF2B5EF4-FFF2-40B4-BE49-F238E27FC236}">
                  <a16:creationId xmlns:a16="http://schemas.microsoft.com/office/drawing/2014/main" id="{23E75C28-957F-D1AD-2B1C-88544777D35D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21;p17">
              <a:extLst>
                <a:ext uri="{FF2B5EF4-FFF2-40B4-BE49-F238E27FC236}">
                  <a16:creationId xmlns:a16="http://schemas.microsoft.com/office/drawing/2014/main" id="{E23C5B70-E4D1-6122-9856-67A7F093643E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22;p17">
              <a:extLst>
                <a:ext uri="{FF2B5EF4-FFF2-40B4-BE49-F238E27FC236}">
                  <a16:creationId xmlns:a16="http://schemas.microsoft.com/office/drawing/2014/main" id="{71D01BFF-A798-61A9-FC4C-DA1764D12CF3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23;p17">
              <a:extLst>
                <a:ext uri="{FF2B5EF4-FFF2-40B4-BE49-F238E27FC236}">
                  <a16:creationId xmlns:a16="http://schemas.microsoft.com/office/drawing/2014/main" id="{5BDD133A-95F3-FEBA-97FD-8E3EBECC9ECA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24;p17">
              <a:extLst>
                <a:ext uri="{FF2B5EF4-FFF2-40B4-BE49-F238E27FC236}">
                  <a16:creationId xmlns:a16="http://schemas.microsoft.com/office/drawing/2014/main" id="{C91813A8-1EE0-DDD9-2BD5-3E90945B8BB3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25;p17">
              <a:extLst>
                <a:ext uri="{FF2B5EF4-FFF2-40B4-BE49-F238E27FC236}">
                  <a16:creationId xmlns:a16="http://schemas.microsoft.com/office/drawing/2014/main" id="{1C071AC3-F9C4-BE4F-4643-68365911B36C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26;p17">
              <a:extLst>
                <a:ext uri="{FF2B5EF4-FFF2-40B4-BE49-F238E27FC236}">
                  <a16:creationId xmlns:a16="http://schemas.microsoft.com/office/drawing/2014/main" id="{7D99973D-A2DF-9D92-3FDF-B8FC9D8D9ECF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27;p17">
              <a:extLst>
                <a:ext uri="{FF2B5EF4-FFF2-40B4-BE49-F238E27FC236}">
                  <a16:creationId xmlns:a16="http://schemas.microsoft.com/office/drawing/2014/main" id="{D9710F52-6768-B2D9-C78B-D1CE78EB892F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28;p17">
              <a:extLst>
                <a:ext uri="{FF2B5EF4-FFF2-40B4-BE49-F238E27FC236}">
                  <a16:creationId xmlns:a16="http://schemas.microsoft.com/office/drawing/2014/main" id="{31C5537A-DD1B-379F-33EE-CDEA3E746C6C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29;p17">
              <a:extLst>
                <a:ext uri="{FF2B5EF4-FFF2-40B4-BE49-F238E27FC236}">
                  <a16:creationId xmlns:a16="http://schemas.microsoft.com/office/drawing/2014/main" id="{0E7A7F95-5116-BE95-3C1D-46CB0EA9B85A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30;p17">
              <a:extLst>
                <a:ext uri="{FF2B5EF4-FFF2-40B4-BE49-F238E27FC236}">
                  <a16:creationId xmlns:a16="http://schemas.microsoft.com/office/drawing/2014/main" id="{EBBDCB97-724B-D9E9-B090-E641B1ECF6FD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731;p17">
              <a:extLst>
                <a:ext uri="{FF2B5EF4-FFF2-40B4-BE49-F238E27FC236}">
                  <a16:creationId xmlns:a16="http://schemas.microsoft.com/office/drawing/2014/main" id="{DFF35097-0767-9629-C765-B32C205DE9E9}"/>
                </a:ext>
              </a:extLst>
            </p:cNvPr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57" name="Google Shape;732;p17">
                <a:extLst>
                  <a:ext uri="{FF2B5EF4-FFF2-40B4-BE49-F238E27FC236}">
                    <a16:creationId xmlns:a16="http://schemas.microsoft.com/office/drawing/2014/main" id="{8D225802-EAB4-4925-FC79-E02001688271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733;p17">
                <a:extLst>
                  <a:ext uri="{FF2B5EF4-FFF2-40B4-BE49-F238E27FC236}">
                    <a16:creationId xmlns:a16="http://schemas.microsoft.com/office/drawing/2014/main" id="{F2F56AB1-7B06-1D73-675F-503E0A097A06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734;p17">
                <a:extLst>
                  <a:ext uri="{FF2B5EF4-FFF2-40B4-BE49-F238E27FC236}">
                    <a16:creationId xmlns:a16="http://schemas.microsoft.com/office/drawing/2014/main" id="{15F9A8B5-F24D-2321-681E-3BEA94B274D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735;p17">
                <a:extLst>
                  <a:ext uri="{FF2B5EF4-FFF2-40B4-BE49-F238E27FC236}">
                    <a16:creationId xmlns:a16="http://schemas.microsoft.com/office/drawing/2014/main" id="{E2E8F670-7828-1220-BAA0-A0DFD6B21D1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736;p17">
                <a:extLst>
                  <a:ext uri="{FF2B5EF4-FFF2-40B4-BE49-F238E27FC236}">
                    <a16:creationId xmlns:a16="http://schemas.microsoft.com/office/drawing/2014/main" id="{ECDE3FFD-DBAC-5300-C761-7EC12CD01E5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61195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9" ma:contentTypeDescription="Create a new document." ma:contentTypeScope="" ma:versionID="0f295b4eaac5758ed5fac4959b75d881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57dd884e41ecc57e715e77a3a1c4b2cc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  <SharedWithUsers xmlns="92e4be8c-5aca-45ec-8e17-deab1f90d7c8">
      <UserInfo>
        <DisplayName/>
        <AccountId xsi:nil="true"/>
        <AccountType/>
      </UserInfo>
    </SharedWithUsers>
    <MediaLengthInSeconds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4A36DE92-B08C-4CD3-8635-B85E2B30B51A}"/>
</file>

<file path=customXml/itemProps2.xml><?xml version="1.0" encoding="utf-8"?>
<ds:datastoreItem xmlns:ds="http://schemas.openxmlformats.org/officeDocument/2006/customXml" ds:itemID="{B5A2BAED-DA14-4023-86ED-F2CB07094738}"/>
</file>

<file path=customXml/itemProps3.xml><?xml version="1.0" encoding="utf-8"?>
<ds:datastoreItem xmlns:ds="http://schemas.openxmlformats.org/officeDocument/2006/customXml" ds:itemID="{E1F962C9-F2A7-4F80-8CB7-7C22D7A84BF8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3888</Words>
  <Application>Microsoft Office PowerPoint</Application>
  <PresentationFormat>On-screen Show (16:9)</PresentationFormat>
  <Paragraphs>712</Paragraphs>
  <Slides>87</Slides>
  <Notes>86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5" baseType="lpstr">
      <vt:lpstr>Barlow</vt:lpstr>
      <vt:lpstr>Barlow Light</vt:lpstr>
      <vt:lpstr>Barlow SemiBold</vt:lpstr>
      <vt:lpstr>Calibri</vt:lpstr>
      <vt:lpstr>Montserrat</vt:lpstr>
      <vt:lpstr>Raleway</vt:lpstr>
      <vt:lpstr>Raleway Thin</vt:lpstr>
      <vt:lpstr>Gaoler template</vt:lpstr>
      <vt:lpstr>C# Console and Windows Forms Development w/ Entity Framework</vt:lpstr>
      <vt:lpstr>HELLO!</vt:lpstr>
      <vt:lpstr>Course Objectives</vt:lpstr>
      <vt:lpstr>Couse Objectives</vt:lpstr>
      <vt:lpstr>Course requirements</vt:lpstr>
      <vt:lpstr>Course format</vt:lpstr>
      <vt:lpstr>Welcome!</vt:lpstr>
      <vt:lpstr>What is Programming?</vt:lpstr>
      <vt:lpstr>Programming</vt:lpstr>
      <vt:lpstr>What are C# and .NET?</vt:lpstr>
      <vt:lpstr>What is C#? </vt:lpstr>
      <vt:lpstr>What is .NET?</vt:lpstr>
      <vt:lpstr>What is .NET?</vt:lpstr>
      <vt:lpstr>What is .NET?</vt:lpstr>
      <vt:lpstr>What is .NET?</vt:lpstr>
      <vt:lpstr>Best practices</vt:lpstr>
      <vt:lpstr>Best Practices</vt:lpstr>
      <vt:lpstr>Development Environment Setup</vt:lpstr>
      <vt:lpstr>Visual Studio 2022</vt:lpstr>
      <vt:lpstr>Visual Studio Code</vt:lpstr>
      <vt:lpstr>Visual Studio</vt:lpstr>
      <vt:lpstr>Visual Studio</vt:lpstr>
      <vt:lpstr>Visual Studio Code</vt:lpstr>
      <vt:lpstr>Other Techhnologies</vt:lpstr>
      <vt:lpstr>Basic C# Syntax</vt:lpstr>
      <vt:lpstr>Section Overview</vt:lpstr>
      <vt:lpstr>Cloud Native Development</vt:lpstr>
      <vt:lpstr>Cloud Native Development</vt:lpstr>
      <vt:lpstr>Common Tools and Services</vt:lpstr>
      <vt:lpstr>Understanding Containers</vt:lpstr>
      <vt:lpstr>Section Overview</vt:lpstr>
      <vt:lpstr>Understanding Containers</vt:lpstr>
      <vt:lpstr>Understanding Containers</vt:lpstr>
      <vt:lpstr>Understanding Containers</vt:lpstr>
      <vt:lpstr>Using Docker</vt:lpstr>
      <vt:lpstr>Docker vs. Virtual Machines</vt:lpstr>
      <vt:lpstr>Docker vs. Virtual Machines</vt:lpstr>
      <vt:lpstr>Section Review</vt:lpstr>
      <vt:lpstr>Get Familiar With Docker</vt:lpstr>
      <vt:lpstr>Section Overview</vt:lpstr>
      <vt:lpstr>Docker and .NET Projects</vt:lpstr>
      <vt:lpstr>Section Overview</vt:lpstr>
      <vt:lpstr>Understanding Containers</vt:lpstr>
      <vt:lpstr>Understanding Containers</vt:lpstr>
      <vt:lpstr>Azure DevOps</vt:lpstr>
      <vt:lpstr>Key Features</vt:lpstr>
      <vt:lpstr>Other Techhnologies</vt:lpstr>
      <vt:lpstr>Visual Studio 2022 and .NET 6</vt:lpstr>
      <vt:lpstr>Why Learn .NET Core</vt:lpstr>
      <vt:lpstr>Why Learn .NET Development</vt:lpstr>
      <vt:lpstr>Why Learn .NET Development</vt:lpstr>
      <vt:lpstr>Publish Your App</vt:lpstr>
      <vt:lpstr>A picture is worth a thousand words</vt:lpstr>
      <vt:lpstr>Want big impact? Use big image.</vt:lpstr>
      <vt:lpstr>And tables to compare data</vt:lpstr>
      <vt:lpstr>Maps</vt:lpstr>
      <vt:lpstr>89,526,124</vt:lpstr>
      <vt:lpstr>89,526,124$</vt:lpstr>
      <vt:lpstr>Our process is easy</vt:lpstr>
      <vt:lpstr>PowerPoint Presentation</vt:lpstr>
      <vt:lpstr>Let’s review some concepts</vt:lpstr>
      <vt:lpstr>HTTP Methods</vt:lpstr>
      <vt:lpstr>HTTP Responses</vt:lpstr>
      <vt:lpstr>PowerPoint Presentation</vt:lpstr>
      <vt:lpstr>PowerPoint Presentation</vt:lpstr>
      <vt:lpstr>PowerPoint Presentation</vt:lpstr>
      <vt:lpstr>Credits</vt:lpstr>
      <vt:lpstr>Presentation design</vt:lpstr>
      <vt:lpstr>Extra Resources</vt:lpstr>
      <vt:lpstr>Timeline</vt:lpstr>
      <vt:lpstr>Gantt chart</vt:lpstr>
      <vt:lpstr>Types of API Security</vt:lpstr>
      <vt:lpstr>Roadmap</vt:lpstr>
      <vt:lpstr>Business Model Canvas</vt:lpstr>
      <vt:lpstr>Funnel</vt:lpstr>
      <vt:lpstr>Team Presentation</vt:lpstr>
      <vt:lpstr>Competitor Matrix</vt:lpstr>
      <vt:lpstr>Weekly Planner</vt:lpstr>
      <vt:lpstr>Extra resources</vt:lpstr>
      <vt:lpstr>Other Technologies</vt:lpstr>
      <vt:lpstr>PowerPoint Presentation</vt:lpstr>
      <vt:lpstr>Agile Methodology</vt:lpstr>
      <vt:lpstr>Waterfall Methodology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Trevoir Williams</dc:creator>
  <cp:lastModifiedBy>Trevoir Williams</cp:lastModifiedBy>
  <cp:revision>1</cp:revision>
  <dcterms:modified xsi:type="dcterms:W3CDTF">2023-10-19T15:50:15Z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  <property fmtid="{D5CDD505-2E9C-101B-9397-08002B2CF9AE}" pid="3" name="Order">
    <vt:r8>6742300</vt:r8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</Properties>
</file>